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2" r:id="rId3"/>
    <p:sldId id="257" r:id="rId4"/>
    <p:sldId id="259" r:id="rId5"/>
    <p:sldId id="258" r:id="rId6"/>
    <p:sldId id="263" r:id="rId7"/>
    <p:sldId id="261" r:id="rId8"/>
    <p:sldId id="260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Blacker Sans Display" panose="020B0604020202020204" charset="0"/>
      <p:regular r:id="rId13"/>
    </p:embeddedFont>
    <p:embeddedFont>
      <p:font typeface="Montserrat" panose="00000500000000000000" pitchFamily="2" charset="0"/>
      <p:regular r:id="rId14"/>
      <p:bold r:id="rId15"/>
    </p:embeddedFont>
    <p:embeddedFont>
      <p:font typeface="Montserrat Black" panose="00000A00000000000000" pitchFamily="2" charset="0"/>
      <p:bold r:id="rId16"/>
    </p:embeddedFont>
    <p:embeddedFont>
      <p:font typeface="Montserrat Bold" panose="00000800000000000000" charset="0"/>
      <p:regular r:id="rId17"/>
      <p:bold r:id="rId18"/>
    </p:embeddedFont>
    <p:embeddedFont>
      <p:font typeface="Montserrat Classic Bold" panose="020B0604020202020204" charset="0"/>
      <p:regular r:id="rId19"/>
    </p:embeddedFont>
    <p:embeddedFont>
      <p:font typeface="Montserrat Medium" panose="00000600000000000000" pitchFamily="2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B8AA2F-815A-467C-879B-B25BBE81DAA4}" v="44" dt="2025-11-06T09:08:03.0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Decottignies" userId="68ca3406-8eb0-48f7-a3f4-423c1836baa3" providerId="ADAL" clId="{03AEB0C5-808A-4D49-806F-C95C20ED9584}"/>
    <pc:docChg chg="undo custSel addSld delSld modSld sldOrd">
      <pc:chgData name="Jonathan Decottignies" userId="68ca3406-8eb0-48f7-a3f4-423c1836baa3" providerId="ADAL" clId="{03AEB0C5-808A-4D49-806F-C95C20ED9584}" dt="2025-11-10T09:27:30.560" v="2289" actId="20577"/>
      <pc:docMkLst>
        <pc:docMk/>
      </pc:docMkLst>
      <pc:sldChg chg="addSp delSp modSp mod">
        <pc:chgData name="Jonathan Decottignies" userId="68ca3406-8eb0-48f7-a3f4-423c1836baa3" providerId="ADAL" clId="{03AEB0C5-808A-4D49-806F-C95C20ED9584}" dt="2025-11-10T09:27:30.560" v="2289" actId="20577"/>
        <pc:sldMkLst>
          <pc:docMk/>
          <pc:sldMk cId="0" sldId="256"/>
        </pc:sldMkLst>
        <pc:spChg chg="mod">
          <ac:chgData name="Jonathan Decottignies" userId="68ca3406-8eb0-48f7-a3f4-423c1836baa3" providerId="ADAL" clId="{03AEB0C5-808A-4D49-806F-C95C20ED9584}" dt="2025-11-06T07:21:53.629" v="94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Jonathan Decottignies" userId="68ca3406-8eb0-48f7-a3f4-423c1836baa3" providerId="ADAL" clId="{03AEB0C5-808A-4D49-806F-C95C20ED9584}" dt="2025-11-06T09:44:41.619" v="2214" actId="20577"/>
          <ac:spMkLst>
            <pc:docMk/>
            <pc:sldMk cId="0" sldId="256"/>
            <ac:spMk id="13" creationId="{00000000-0000-0000-0000-000000000000}"/>
          </ac:spMkLst>
        </pc:spChg>
        <pc:spChg chg="mod">
          <ac:chgData name="Jonathan Decottignies" userId="68ca3406-8eb0-48f7-a3f4-423c1836baa3" providerId="ADAL" clId="{03AEB0C5-808A-4D49-806F-C95C20ED9584}" dt="2025-11-10T09:27:30.560" v="2289" actId="20577"/>
          <ac:spMkLst>
            <pc:docMk/>
            <pc:sldMk cId="0" sldId="256"/>
            <ac:spMk id="14" creationId="{00000000-0000-0000-0000-000000000000}"/>
          </ac:spMkLst>
        </pc:spChg>
        <pc:picChg chg="add mod">
          <ac:chgData name="Jonathan Decottignies" userId="68ca3406-8eb0-48f7-a3f4-423c1836baa3" providerId="ADAL" clId="{03AEB0C5-808A-4D49-806F-C95C20ED9584}" dt="2025-11-06T07:22:26.946" v="100" actId="1076"/>
          <ac:picMkLst>
            <pc:docMk/>
            <pc:sldMk cId="0" sldId="256"/>
            <ac:picMk id="22" creationId="{BF8A6C4A-836D-96D0-FCF9-FB0CCB0C829C}"/>
          </ac:picMkLst>
        </pc:picChg>
      </pc:sldChg>
      <pc:sldChg chg="addSp delSp modSp mod">
        <pc:chgData name="Jonathan Decottignies" userId="68ca3406-8eb0-48f7-a3f4-423c1836baa3" providerId="ADAL" clId="{03AEB0C5-808A-4D49-806F-C95C20ED9584}" dt="2025-11-06T07:31:57.418" v="297" actId="1076"/>
        <pc:sldMkLst>
          <pc:docMk/>
          <pc:sldMk cId="0" sldId="257"/>
        </pc:sldMkLst>
        <pc:spChg chg="mod">
          <ac:chgData name="Jonathan Decottignies" userId="68ca3406-8eb0-48f7-a3f4-423c1836baa3" providerId="ADAL" clId="{03AEB0C5-808A-4D49-806F-C95C20ED9584}" dt="2025-11-06T07:31:33.671" v="293" actId="1076"/>
          <ac:spMkLst>
            <pc:docMk/>
            <pc:sldMk cId="0" sldId="257"/>
            <ac:spMk id="16" creationId="{9A899480-1D1D-EF77-5F3F-45DDD1692239}"/>
          </ac:spMkLst>
        </pc:spChg>
        <pc:spChg chg="mod">
          <ac:chgData name="Jonathan Decottignies" userId="68ca3406-8eb0-48f7-a3f4-423c1836baa3" providerId="ADAL" clId="{03AEB0C5-808A-4D49-806F-C95C20ED9584}" dt="2025-11-06T07:30:21.755" v="274" actId="14100"/>
          <ac:spMkLst>
            <pc:docMk/>
            <pc:sldMk cId="0" sldId="257"/>
            <ac:spMk id="20" creationId="{E6D6EE2D-57F1-96B4-F2DA-DCA0CFF625A2}"/>
          </ac:spMkLst>
        </pc:spChg>
        <pc:spChg chg="mod">
          <ac:chgData name="Jonathan Decottignies" userId="68ca3406-8eb0-48f7-a3f4-423c1836baa3" providerId="ADAL" clId="{03AEB0C5-808A-4D49-806F-C95C20ED9584}" dt="2025-11-06T07:30:48.548" v="279" actId="14100"/>
          <ac:spMkLst>
            <pc:docMk/>
            <pc:sldMk cId="0" sldId="257"/>
            <ac:spMk id="23" creationId="{702B4269-58D3-9794-24EF-B71ADAD8DCAA}"/>
          </ac:spMkLst>
        </pc:spChg>
        <pc:spChg chg="mod">
          <ac:chgData name="Jonathan Decottignies" userId="68ca3406-8eb0-48f7-a3f4-423c1836baa3" providerId="ADAL" clId="{03AEB0C5-808A-4D49-806F-C95C20ED9584}" dt="2025-11-06T07:25:24.722" v="109"/>
          <ac:spMkLst>
            <pc:docMk/>
            <pc:sldMk cId="0" sldId="257"/>
            <ac:spMk id="25" creationId="{60DB8523-C818-4A90-342E-423B2D619664}"/>
          </ac:spMkLst>
        </pc:spChg>
        <pc:spChg chg="mod">
          <ac:chgData name="Jonathan Decottignies" userId="68ca3406-8eb0-48f7-a3f4-423c1836baa3" providerId="ADAL" clId="{03AEB0C5-808A-4D49-806F-C95C20ED9584}" dt="2025-11-06T07:25:24.722" v="109"/>
          <ac:spMkLst>
            <pc:docMk/>
            <pc:sldMk cId="0" sldId="257"/>
            <ac:spMk id="26" creationId="{600D0B80-F67B-01A2-B933-979512E2E072}"/>
          </ac:spMkLst>
        </pc:spChg>
        <pc:spChg chg="mod">
          <ac:chgData name="Jonathan Decottignies" userId="68ca3406-8eb0-48f7-a3f4-423c1836baa3" providerId="ADAL" clId="{03AEB0C5-808A-4D49-806F-C95C20ED9584}" dt="2025-11-06T07:25:24.722" v="109"/>
          <ac:spMkLst>
            <pc:docMk/>
            <pc:sldMk cId="0" sldId="257"/>
            <ac:spMk id="28" creationId="{EE3F5C13-3114-97CB-2658-7DA04E89AC3D}"/>
          </ac:spMkLst>
        </pc:spChg>
        <pc:spChg chg="mod">
          <ac:chgData name="Jonathan Decottignies" userId="68ca3406-8eb0-48f7-a3f4-423c1836baa3" providerId="ADAL" clId="{03AEB0C5-808A-4D49-806F-C95C20ED9584}" dt="2025-11-06T07:31:21.769" v="289" actId="1076"/>
          <ac:spMkLst>
            <pc:docMk/>
            <pc:sldMk cId="0" sldId="257"/>
            <ac:spMk id="30" creationId="{FE940E00-70A8-4D5B-682D-0555A8D1CBA7}"/>
          </ac:spMkLst>
        </pc:spChg>
        <pc:spChg chg="add mod">
          <ac:chgData name="Jonathan Decottignies" userId="68ca3406-8eb0-48f7-a3f4-423c1836baa3" providerId="ADAL" clId="{03AEB0C5-808A-4D49-806F-C95C20ED9584}" dt="2025-11-06T07:31:17.658" v="288" actId="1076"/>
          <ac:spMkLst>
            <pc:docMk/>
            <pc:sldMk cId="0" sldId="257"/>
            <ac:spMk id="31" creationId="{D396248A-C9B7-2AF6-0110-04F098CFD662}"/>
          </ac:spMkLst>
        </pc:spChg>
        <pc:spChg chg="mod">
          <ac:chgData name="Jonathan Decottignies" userId="68ca3406-8eb0-48f7-a3f4-423c1836baa3" providerId="ADAL" clId="{03AEB0C5-808A-4D49-806F-C95C20ED9584}" dt="2025-11-06T07:25:24.722" v="109"/>
          <ac:spMkLst>
            <pc:docMk/>
            <pc:sldMk cId="0" sldId="257"/>
            <ac:spMk id="34" creationId="{BA624AA2-F7A7-9927-F17B-E08080F6F4ED}"/>
          </ac:spMkLst>
        </pc:spChg>
        <pc:spChg chg="mod">
          <ac:chgData name="Jonathan Decottignies" userId="68ca3406-8eb0-48f7-a3f4-423c1836baa3" providerId="ADAL" clId="{03AEB0C5-808A-4D49-806F-C95C20ED9584}" dt="2025-11-06T07:29:46.104" v="269" actId="1076"/>
          <ac:spMkLst>
            <pc:docMk/>
            <pc:sldMk cId="0" sldId="257"/>
            <ac:spMk id="44" creationId="{9FFF5F73-B59A-63A6-A20A-C94203B13ABD}"/>
          </ac:spMkLst>
        </pc:spChg>
        <pc:spChg chg="mod">
          <ac:chgData name="Jonathan Decottignies" userId="68ca3406-8eb0-48f7-a3f4-423c1836baa3" providerId="ADAL" clId="{03AEB0C5-808A-4D49-806F-C95C20ED9584}" dt="2025-11-06T07:30:30.300" v="276" actId="1076"/>
          <ac:spMkLst>
            <pc:docMk/>
            <pc:sldMk cId="0" sldId="257"/>
            <ac:spMk id="45" creationId="{173169D8-FC25-3434-084F-94793A6324CC}"/>
          </ac:spMkLst>
        </pc:spChg>
        <pc:spChg chg="add mod">
          <ac:chgData name="Jonathan Decottignies" userId="68ca3406-8eb0-48f7-a3f4-423c1836baa3" providerId="ADAL" clId="{03AEB0C5-808A-4D49-806F-C95C20ED9584}" dt="2025-11-06T07:31:31.413" v="292" actId="1076"/>
          <ac:spMkLst>
            <pc:docMk/>
            <pc:sldMk cId="0" sldId="257"/>
            <ac:spMk id="46" creationId="{34F091CC-2DC1-C777-C9B8-08084842CA84}"/>
          </ac:spMkLst>
        </pc:spChg>
        <pc:spChg chg="mod">
          <ac:chgData name="Jonathan Decottignies" userId="68ca3406-8eb0-48f7-a3f4-423c1836baa3" providerId="ADAL" clId="{03AEB0C5-808A-4D49-806F-C95C20ED9584}" dt="2025-11-06T07:31:29.134" v="291" actId="1076"/>
          <ac:spMkLst>
            <pc:docMk/>
            <pc:sldMk cId="0" sldId="257"/>
            <ac:spMk id="47" creationId="{32F65F51-662B-704A-D6E9-4A3CBD49BDFC}"/>
          </ac:spMkLst>
        </pc:spChg>
        <pc:spChg chg="mod">
          <ac:chgData name="Jonathan Decottignies" userId="68ca3406-8eb0-48f7-a3f4-423c1836baa3" providerId="ADAL" clId="{03AEB0C5-808A-4D49-806F-C95C20ED9584}" dt="2025-11-06T07:31:57.418" v="297" actId="1076"/>
          <ac:spMkLst>
            <pc:docMk/>
            <pc:sldMk cId="0" sldId="257"/>
            <ac:spMk id="53" creationId="{F75992D1-D8E1-5A1F-31AC-D5C25CD656C1}"/>
          </ac:spMkLst>
        </pc:spChg>
        <pc:spChg chg="mod topLvl">
          <ac:chgData name="Jonathan Decottignies" userId="68ca3406-8eb0-48f7-a3f4-423c1836baa3" providerId="ADAL" clId="{03AEB0C5-808A-4D49-806F-C95C20ED9584}" dt="2025-11-06T07:31:57.418" v="297" actId="1076"/>
          <ac:spMkLst>
            <pc:docMk/>
            <pc:sldMk cId="0" sldId="257"/>
            <ac:spMk id="54" creationId="{91555EE4-E06F-5A11-75C4-AD044E49E6F1}"/>
          </ac:spMkLst>
        </pc:spChg>
        <pc:spChg chg="mod topLvl">
          <ac:chgData name="Jonathan Decottignies" userId="68ca3406-8eb0-48f7-a3f4-423c1836baa3" providerId="ADAL" clId="{03AEB0C5-808A-4D49-806F-C95C20ED9584}" dt="2025-11-06T07:31:57.418" v="297" actId="1076"/>
          <ac:spMkLst>
            <pc:docMk/>
            <pc:sldMk cId="0" sldId="257"/>
            <ac:spMk id="55" creationId="{7352E0BA-AE14-92BE-8059-5B9A688267A8}"/>
          </ac:spMkLst>
        </pc:spChg>
        <pc:spChg chg="mod topLvl">
          <ac:chgData name="Jonathan Decottignies" userId="68ca3406-8eb0-48f7-a3f4-423c1836baa3" providerId="ADAL" clId="{03AEB0C5-808A-4D49-806F-C95C20ED9584}" dt="2025-11-06T07:31:47.773" v="295" actId="165"/>
          <ac:spMkLst>
            <pc:docMk/>
            <pc:sldMk cId="0" sldId="257"/>
            <ac:spMk id="57" creationId="{C5F7B2FA-DA89-2889-3FFC-4D598EA8ADAC}"/>
          </ac:spMkLst>
        </pc:spChg>
        <pc:spChg chg="mod topLvl">
          <ac:chgData name="Jonathan Decottignies" userId="68ca3406-8eb0-48f7-a3f4-423c1836baa3" providerId="ADAL" clId="{03AEB0C5-808A-4D49-806F-C95C20ED9584}" dt="2025-11-06T07:31:52.390" v="296" actId="1076"/>
          <ac:spMkLst>
            <pc:docMk/>
            <pc:sldMk cId="0" sldId="257"/>
            <ac:spMk id="60" creationId="{88CC0B32-E2F1-E988-005F-89B4B545BF6C}"/>
          </ac:spMkLst>
        </pc:spChg>
        <pc:spChg chg="mod topLvl">
          <ac:chgData name="Jonathan Decottignies" userId="68ca3406-8eb0-48f7-a3f4-423c1836baa3" providerId="ADAL" clId="{03AEB0C5-808A-4D49-806F-C95C20ED9584}" dt="2025-11-06T07:31:52.390" v="296" actId="1076"/>
          <ac:spMkLst>
            <pc:docMk/>
            <pc:sldMk cId="0" sldId="257"/>
            <ac:spMk id="61" creationId="{AE516690-47B4-516D-055B-4BF36C5696A5}"/>
          </ac:spMkLst>
        </pc:spChg>
        <pc:spChg chg="mod topLvl">
          <ac:chgData name="Jonathan Decottignies" userId="68ca3406-8eb0-48f7-a3f4-423c1836baa3" providerId="ADAL" clId="{03AEB0C5-808A-4D49-806F-C95C20ED9584}" dt="2025-11-06T07:31:52.390" v="296" actId="1076"/>
          <ac:spMkLst>
            <pc:docMk/>
            <pc:sldMk cId="0" sldId="257"/>
            <ac:spMk id="63" creationId="{9456810D-3B83-0BED-F681-775904092822}"/>
          </ac:spMkLst>
        </pc:spChg>
        <pc:spChg chg="mod">
          <ac:chgData name="Jonathan Decottignies" userId="68ca3406-8eb0-48f7-a3f4-423c1836baa3" providerId="ADAL" clId="{03AEB0C5-808A-4D49-806F-C95C20ED9584}" dt="2025-11-06T07:31:47.773" v="295" actId="165"/>
          <ac:spMkLst>
            <pc:docMk/>
            <pc:sldMk cId="0" sldId="257"/>
            <ac:spMk id="64" creationId="{881DC5FF-2DCB-E421-124B-053F1272478E}"/>
          </ac:spMkLst>
        </pc:spChg>
        <pc:spChg chg="mod">
          <ac:chgData name="Jonathan Decottignies" userId="68ca3406-8eb0-48f7-a3f4-423c1836baa3" providerId="ADAL" clId="{03AEB0C5-808A-4D49-806F-C95C20ED9584}" dt="2025-11-06T07:31:47.773" v="295" actId="165"/>
          <ac:spMkLst>
            <pc:docMk/>
            <pc:sldMk cId="0" sldId="257"/>
            <ac:spMk id="65" creationId="{4846A941-31A5-8C74-A8BE-16FBE6F81864}"/>
          </ac:spMkLst>
        </pc:spChg>
        <pc:spChg chg="mod">
          <ac:chgData name="Jonathan Decottignies" userId="68ca3406-8eb0-48f7-a3f4-423c1836baa3" providerId="ADAL" clId="{03AEB0C5-808A-4D49-806F-C95C20ED9584}" dt="2025-11-06T07:25:24.722" v="109"/>
          <ac:spMkLst>
            <pc:docMk/>
            <pc:sldMk cId="0" sldId="257"/>
            <ac:spMk id="66" creationId="{338E668A-52BD-502C-824A-DA2489763998}"/>
          </ac:spMkLst>
        </pc:spChg>
        <pc:spChg chg="mod">
          <ac:chgData name="Jonathan Decottignies" userId="68ca3406-8eb0-48f7-a3f4-423c1836baa3" providerId="ADAL" clId="{03AEB0C5-808A-4D49-806F-C95C20ED9584}" dt="2025-11-06T07:31:47.773" v="295" actId="165"/>
          <ac:spMkLst>
            <pc:docMk/>
            <pc:sldMk cId="0" sldId="257"/>
            <ac:spMk id="68" creationId="{418DC39A-5166-B48C-039C-9F7656B040B8}"/>
          </ac:spMkLst>
        </pc:spChg>
        <pc:spChg chg="mod">
          <ac:chgData name="Jonathan Decottignies" userId="68ca3406-8eb0-48f7-a3f4-423c1836baa3" providerId="ADAL" clId="{03AEB0C5-808A-4D49-806F-C95C20ED9584}" dt="2025-11-06T07:31:47.773" v="295" actId="165"/>
          <ac:spMkLst>
            <pc:docMk/>
            <pc:sldMk cId="0" sldId="257"/>
            <ac:spMk id="69" creationId="{A001C9AE-9D7F-B2C2-5CD2-924602E05E3A}"/>
          </ac:spMkLst>
        </pc:spChg>
        <pc:spChg chg="mod">
          <ac:chgData name="Jonathan Decottignies" userId="68ca3406-8eb0-48f7-a3f4-423c1836baa3" providerId="ADAL" clId="{03AEB0C5-808A-4D49-806F-C95C20ED9584}" dt="2025-11-06T07:26:16.926" v="117"/>
          <ac:spMkLst>
            <pc:docMk/>
            <pc:sldMk cId="0" sldId="257"/>
            <ac:spMk id="71" creationId="{32F27E35-8B67-DE01-D6FE-09591B6F2DF6}"/>
          </ac:spMkLst>
        </pc:spChg>
        <pc:spChg chg="mod">
          <ac:chgData name="Jonathan Decottignies" userId="68ca3406-8eb0-48f7-a3f4-423c1836baa3" providerId="ADAL" clId="{03AEB0C5-808A-4D49-806F-C95C20ED9584}" dt="2025-11-06T07:27:37.328" v="242" actId="255"/>
          <ac:spMkLst>
            <pc:docMk/>
            <pc:sldMk cId="0" sldId="257"/>
            <ac:spMk id="72" creationId="{B0AB1E45-2C86-93F9-5FCA-889CF8A57C4E}"/>
          </ac:spMkLst>
        </pc:spChg>
        <pc:spChg chg="mod">
          <ac:chgData name="Jonathan Decottignies" userId="68ca3406-8eb0-48f7-a3f4-423c1836baa3" providerId="ADAL" clId="{03AEB0C5-808A-4D49-806F-C95C20ED9584}" dt="2025-11-06T07:28:59.662" v="257"/>
          <ac:spMkLst>
            <pc:docMk/>
            <pc:sldMk cId="0" sldId="257"/>
            <ac:spMk id="74" creationId="{28E44E80-8158-0247-BCAF-3F52CD287C42}"/>
          </ac:spMkLst>
        </pc:spChg>
        <pc:spChg chg="mod">
          <ac:chgData name="Jonathan Decottignies" userId="68ca3406-8eb0-48f7-a3f4-423c1836baa3" providerId="ADAL" clId="{03AEB0C5-808A-4D49-806F-C95C20ED9584}" dt="2025-11-06T07:28:59.662" v="257"/>
          <ac:spMkLst>
            <pc:docMk/>
            <pc:sldMk cId="0" sldId="257"/>
            <ac:spMk id="75" creationId="{78D4E2A5-4EC4-FF26-D451-08931318A615}"/>
          </ac:spMkLst>
        </pc:spChg>
        <pc:spChg chg="mod">
          <ac:chgData name="Jonathan Decottignies" userId="68ca3406-8eb0-48f7-a3f4-423c1836baa3" providerId="ADAL" clId="{03AEB0C5-808A-4D49-806F-C95C20ED9584}" dt="2025-11-06T07:29:08.361" v="260"/>
          <ac:spMkLst>
            <pc:docMk/>
            <pc:sldMk cId="0" sldId="257"/>
            <ac:spMk id="77" creationId="{3E90F161-8D4F-F4DF-4934-2D7F55A9282B}"/>
          </ac:spMkLst>
        </pc:spChg>
        <pc:spChg chg="mod">
          <ac:chgData name="Jonathan Decottignies" userId="68ca3406-8eb0-48f7-a3f4-423c1836baa3" providerId="ADAL" clId="{03AEB0C5-808A-4D49-806F-C95C20ED9584}" dt="2025-11-06T07:29:08.361" v="260"/>
          <ac:spMkLst>
            <pc:docMk/>
            <pc:sldMk cId="0" sldId="257"/>
            <ac:spMk id="78" creationId="{59769192-8579-51E0-9238-3732559C7923}"/>
          </ac:spMkLst>
        </pc:spChg>
        <pc:spChg chg="mod">
          <ac:chgData name="Jonathan Decottignies" userId="68ca3406-8eb0-48f7-a3f4-423c1836baa3" providerId="ADAL" clId="{03AEB0C5-808A-4D49-806F-C95C20ED9584}" dt="2025-11-06T07:29:13.575" v="262"/>
          <ac:spMkLst>
            <pc:docMk/>
            <pc:sldMk cId="0" sldId="257"/>
            <ac:spMk id="80" creationId="{E539A42B-F740-3CEE-7653-7C004F545038}"/>
          </ac:spMkLst>
        </pc:spChg>
        <pc:spChg chg="mod">
          <ac:chgData name="Jonathan Decottignies" userId="68ca3406-8eb0-48f7-a3f4-423c1836baa3" providerId="ADAL" clId="{03AEB0C5-808A-4D49-806F-C95C20ED9584}" dt="2025-11-06T07:29:13.575" v="262"/>
          <ac:spMkLst>
            <pc:docMk/>
            <pc:sldMk cId="0" sldId="257"/>
            <ac:spMk id="81" creationId="{C8F719B1-F0E8-9767-D07F-32DA68C2048D}"/>
          </ac:spMkLst>
        </pc:spChg>
        <pc:grpChg chg="mod">
          <ac:chgData name="Jonathan Decottignies" userId="68ca3406-8eb0-48f7-a3f4-423c1836baa3" providerId="ADAL" clId="{03AEB0C5-808A-4D49-806F-C95C20ED9584}" dt="2025-11-06T07:30:25.904" v="275" actId="1076"/>
          <ac:grpSpMkLst>
            <pc:docMk/>
            <pc:sldMk cId="0" sldId="257"/>
            <ac:grpSpMk id="18" creationId="{7811599B-9BEC-EC7D-FFEE-D75E23086419}"/>
          </ac:grpSpMkLst>
        </pc:grpChg>
        <pc:grpChg chg="mod">
          <ac:chgData name="Jonathan Decottignies" userId="68ca3406-8eb0-48f7-a3f4-423c1836baa3" providerId="ADAL" clId="{03AEB0C5-808A-4D49-806F-C95C20ED9584}" dt="2025-11-06T07:30:52.067" v="280" actId="1076"/>
          <ac:grpSpMkLst>
            <pc:docMk/>
            <pc:sldMk cId="0" sldId="257"/>
            <ac:grpSpMk id="21" creationId="{D754611B-1FF7-1B03-6D18-493B3809B865}"/>
          </ac:grpSpMkLst>
        </pc:grpChg>
        <pc:grpChg chg="mod">
          <ac:chgData name="Jonathan Decottignies" userId="68ca3406-8eb0-48f7-a3f4-423c1836baa3" providerId="ADAL" clId="{03AEB0C5-808A-4D49-806F-C95C20ED9584}" dt="2025-11-06T07:31:24.356" v="290" actId="1076"/>
          <ac:grpSpMkLst>
            <pc:docMk/>
            <pc:sldMk cId="0" sldId="257"/>
            <ac:grpSpMk id="24" creationId="{F3E30B58-5DD2-D381-1F58-1698A7CABA9B}"/>
          </ac:grpSpMkLst>
        </pc:grpChg>
        <pc:grpChg chg="mod">
          <ac:chgData name="Jonathan Decottignies" userId="68ca3406-8eb0-48f7-a3f4-423c1836baa3" providerId="ADAL" clId="{03AEB0C5-808A-4D49-806F-C95C20ED9584}" dt="2025-11-06T07:27:56.923" v="246" actId="14100"/>
          <ac:grpSpMkLst>
            <pc:docMk/>
            <pc:sldMk cId="0" sldId="257"/>
            <ac:grpSpMk id="27" creationId="{C20A47AF-8BBF-AEBB-DFF4-53A5FC2153E9}"/>
          </ac:grpSpMkLst>
        </pc:grpChg>
        <pc:grpChg chg="mod">
          <ac:chgData name="Jonathan Decottignies" userId="68ca3406-8eb0-48f7-a3f4-423c1836baa3" providerId="ADAL" clId="{03AEB0C5-808A-4D49-806F-C95C20ED9584}" dt="2025-11-06T07:28:57.952" v="256" actId="1076"/>
          <ac:grpSpMkLst>
            <pc:docMk/>
            <pc:sldMk cId="0" sldId="257"/>
            <ac:grpSpMk id="32" creationId="{5EBD9571-25B3-6B0E-2464-FFA1BB9D0626}"/>
          </ac:grpSpMkLst>
        </pc:grpChg>
        <pc:grpChg chg="mod">
          <ac:chgData name="Jonathan Decottignies" userId="68ca3406-8eb0-48f7-a3f4-423c1836baa3" providerId="ADAL" clId="{03AEB0C5-808A-4D49-806F-C95C20ED9584}" dt="2025-11-06T07:31:57.418" v="297" actId="1076"/>
          <ac:grpSpMkLst>
            <pc:docMk/>
            <pc:sldMk cId="0" sldId="257"/>
            <ac:grpSpMk id="52" creationId="{B93C2A55-EC1C-F105-AA7F-4BEC71B51A31}"/>
          </ac:grpSpMkLst>
        </pc:grpChg>
        <pc:grpChg chg="mod">
          <ac:chgData name="Jonathan Decottignies" userId="68ca3406-8eb0-48f7-a3f4-423c1836baa3" providerId="ADAL" clId="{03AEB0C5-808A-4D49-806F-C95C20ED9584}" dt="2025-11-06T07:31:52.390" v="296" actId="1076"/>
          <ac:grpSpMkLst>
            <pc:docMk/>
            <pc:sldMk cId="0" sldId="257"/>
            <ac:grpSpMk id="59" creationId="{CD2A7816-889F-4590-1C5B-F68729666D8E}"/>
          </ac:grpSpMkLst>
        </pc:grpChg>
        <pc:grpChg chg="add mod">
          <ac:chgData name="Jonathan Decottignies" userId="68ca3406-8eb0-48f7-a3f4-423c1836baa3" providerId="ADAL" clId="{03AEB0C5-808A-4D49-806F-C95C20ED9584}" dt="2025-11-06T07:26:28.218" v="120" actId="1076"/>
          <ac:grpSpMkLst>
            <pc:docMk/>
            <pc:sldMk cId="0" sldId="257"/>
            <ac:grpSpMk id="70" creationId="{5F2C6390-CAE7-C016-A633-AAF20C8144C8}"/>
          </ac:grpSpMkLst>
        </pc:grpChg>
        <pc:grpChg chg="add mod">
          <ac:chgData name="Jonathan Decottignies" userId="68ca3406-8eb0-48f7-a3f4-423c1836baa3" providerId="ADAL" clId="{03AEB0C5-808A-4D49-806F-C95C20ED9584}" dt="2025-11-06T07:29:07.246" v="259" actId="1076"/>
          <ac:grpSpMkLst>
            <pc:docMk/>
            <pc:sldMk cId="0" sldId="257"/>
            <ac:grpSpMk id="73" creationId="{E136272F-94DE-C9DB-3027-DAE42EDBBA82}"/>
          </ac:grpSpMkLst>
        </pc:grpChg>
        <pc:grpChg chg="add mod">
          <ac:chgData name="Jonathan Decottignies" userId="68ca3406-8eb0-48f7-a3f4-423c1836baa3" providerId="ADAL" clId="{03AEB0C5-808A-4D49-806F-C95C20ED9584}" dt="2025-11-06T07:29:12.459" v="261" actId="1076"/>
          <ac:grpSpMkLst>
            <pc:docMk/>
            <pc:sldMk cId="0" sldId="257"/>
            <ac:grpSpMk id="76" creationId="{8824F29D-C234-DD2E-E8F2-67F157B3322C}"/>
          </ac:grpSpMkLst>
        </pc:grpChg>
        <pc:grpChg chg="add mod">
          <ac:chgData name="Jonathan Decottignies" userId="68ca3406-8eb0-48f7-a3f4-423c1836baa3" providerId="ADAL" clId="{03AEB0C5-808A-4D49-806F-C95C20ED9584}" dt="2025-11-06T07:31:02.136" v="283" actId="1076"/>
          <ac:grpSpMkLst>
            <pc:docMk/>
            <pc:sldMk cId="0" sldId="257"/>
            <ac:grpSpMk id="79" creationId="{F48F5583-6D56-18AC-321A-75B0CAFAB8FD}"/>
          </ac:grpSpMkLst>
        </pc:grpChg>
        <pc:picChg chg="add mod">
          <ac:chgData name="Jonathan Decottignies" userId="68ca3406-8eb0-48f7-a3f4-423c1836baa3" providerId="ADAL" clId="{03AEB0C5-808A-4D49-806F-C95C20ED9584}" dt="2025-11-06T07:22:39.781" v="107" actId="14100"/>
          <ac:picMkLst>
            <pc:docMk/>
            <pc:sldMk cId="0" sldId="257"/>
            <ac:picMk id="15" creationId="{BD3DCDB9-0268-8483-445C-2A21AE95175F}"/>
          </ac:picMkLst>
        </pc:picChg>
      </pc:sldChg>
      <pc:sldChg chg="addSp delSp modSp add mod ord">
        <pc:chgData name="Jonathan Decottignies" userId="68ca3406-8eb0-48f7-a3f4-423c1836baa3" providerId="ADAL" clId="{03AEB0C5-808A-4D49-806F-C95C20ED9584}" dt="2025-11-06T09:45:23.199" v="2234" actId="20577"/>
        <pc:sldMkLst>
          <pc:docMk/>
          <pc:sldMk cId="1131328161" sldId="258"/>
        </pc:sldMkLst>
        <pc:spChg chg="add mod">
          <ac:chgData name="Jonathan Decottignies" userId="68ca3406-8eb0-48f7-a3f4-423c1836baa3" providerId="ADAL" clId="{03AEB0C5-808A-4D49-806F-C95C20ED9584}" dt="2025-11-06T07:53:41.407" v="678" actId="20577"/>
          <ac:spMkLst>
            <pc:docMk/>
            <pc:sldMk cId="1131328161" sldId="258"/>
            <ac:spMk id="14" creationId="{29D425B5-2F1A-8BA1-1AEE-0B209A76EAFE}"/>
          </ac:spMkLst>
        </pc:spChg>
        <pc:spChg chg="add mod">
          <ac:chgData name="Jonathan Decottignies" userId="68ca3406-8eb0-48f7-a3f4-423c1836baa3" providerId="ADAL" clId="{03AEB0C5-808A-4D49-806F-C95C20ED9584}" dt="2025-11-06T07:59:34.574" v="786" actId="20577"/>
          <ac:spMkLst>
            <pc:docMk/>
            <pc:sldMk cId="1131328161" sldId="258"/>
            <ac:spMk id="24" creationId="{918BF51B-03F4-223D-E8FA-8EDBF260524B}"/>
          </ac:spMkLst>
        </pc:spChg>
        <pc:spChg chg="add mod">
          <ac:chgData name="Jonathan Decottignies" userId="68ca3406-8eb0-48f7-a3f4-423c1836baa3" providerId="ADAL" clId="{03AEB0C5-808A-4D49-806F-C95C20ED9584}" dt="2025-11-06T08:00:06.930" v="839" actId="20577"/>
          <ac:spMkLst>
            <pc:docMk/>
            <pc:sldMk cId="1131328161" sldId="258"/>
            <ac:spMk id="32" creationId="{A1B5C808-B76D-9753-D74E-8C8231192996}"/>
          </ac:spMkLst>
        </pc:spChg>
        <pc:spChg chg="add mod">
          <ac:chgData name="Jonathan Decottignies" userId="68ca3406-8eb0-48f7-a3f4-423c1836baa3" providerId="ADAL" clId="{03AEB0C5-808A-4D49-806F-C95C20ED9584}" dt="2025-11-06T09:45:23.199" v="2234" actId="20577"/>
          <ac:spMkLst>
            <pc:docMk/>
            <pc:sldMk cId="1131328161" sldId="258"/>
            <ac:spMk id="33" creationId="{6C7D931F-D55F-0691-F168-38DBE7B0A315}"/>
          </ac:spMkLst>
        </pc:spChg>
      </pc:sldChg>
      <pc:sldChg chg="addSp modSp add mod">
        <pc:chgData name="Jonathan Decottignies" userId="68ca3406-8eb0-48f7-a3f4-423c1836baa3" providerId="ADAL" clId="{03AEB0C5-808A-4D49-806F-C95C20ED9584}" dt="2025-11-10T09:26:48.438" v="2243" actId="313"/>
        <pc:sldMkLst>
          <pc:docMk/>
          <pc:sldMk cId="2061530964" sldId="259"/>
        </pc:sldMkLst>
        <pc:spChg chg="add mod">
          <ac:chgData name="Jonathan Decottignies" userId="68ca3406-8eb0-48f7-a3f4-423c1836baa3" providerId="ADAL" clId="{03AEB0C5-808A-4D49-806F-C95C20ED9584}" dt="2025-11-06T07:35:51.443" v="313" actId="1076"/>
          <ac:spMkLst>
            <pc:docMk/>
            <pc:sldMk cId="2061530964" sldId="259"/>
            <ac:spMk id="14" creationId="{0DF5A161-A686-2D9E-E98A-A28BEB418D32}"/>
          </ac:spMkLst>
        </pc:spChg>
        <pc:spChg chg="mod">
          <ac:chgData name="Jonathan Decottignies" userId="68ca3406-8eb0-48f7-a3f4-423c1836baa3" providerId="ADAL" clId="{03AEB0C5-808A-4D49-806F-C95C20ED9584}" dt="2025-11-06T07:43:55.173" v="518"/>
          <ac:spMkLst>
            <pc:docMk/>
            <pc:sldMk cId="2061530964" sldId="259"/>
            <ac:spMk id="20" creationId="{A7F46E57-B4A7-69B8-0457-1B5E92E595B9}"/>
          </ac:spMkLst>
        </pc:spChg>
        <pc:spChg chg="mod">
          <ac:chgData name="Jonathan Decottignies" userId="68ca3406-8eb0-48f7-a3f4-423c1836baa3" providerId="ADAL" clId="{03AEB0C5-808A-4D49-806F-C95C20ED9584}" dt="2025-11-10T09:26:48.438" v="2243" actId="313"/>
          <ac:spMkLst>
            <pc:docMk/>
            <pc:sldMk cId="2061530964" sldId="259"/>
            <ac:spMk id="21" creationId="{66F64328-3BA8-1B4E-1AD6-D5CF6499CC16}"/>
          </ac:spMkLst>
        </pc:spChg>
        <pc:grpChg chg="add mod">
          <ac:chgData name="Jonathan Decottignies" userId="68ca3406-8eb0-48f7-a3f4-423c1836baa3" providerId="ADAL" clId="{03AEB0C5-808A-4D49-806F-C95C20ED9584}" dt="2025-11-06T07:43:59.156" v="519" actId="1076"/>
          <ac:grpSpMkLst>
            <pc:docMk/>
            <pc:sldMk cId="2061530964" sldId="259"/>
            <ac:grpSpMk id="19" creationId="{07C1DCA5-6E86-3417-39C6-545CC04A37F6}"/>
          </ac:grpSpMkLst>
        </pc:grpChg>
        <pc:graphicFrameChg chg="add mod modGraphic">
          <ac:chgData name="Jonathan Decottignies" userId="68ca3406-8eb0-48f7-a3f4-423c1836baa3" providerId="ADAL" clId="{03AEB0C5-808A-4D49-806F-C95C20ED9584}" dt="2025-11-06T07:44:32.397" v="571" actId="2165"/>
          <ac:graphicFrameMkLst>
            <pc:docMk/>
            <pc:sldMk cId="2061530964" sldId="259"/>
            <ac:graphicFrameMk id="16" creationId="{B3055992-42A5-73CC-AEBC-CA1C055EC183}"/>
          </ac:graphicFrameMkLst>
        </pc:graphicFrameChg>
        <pc:picChg chg="add mod">
          <ac:chgData name="Jonathan Decottignies" userId="68ca3406-8eb0-48f7-a3f4-423c1836baa3" providerId="ADAL" clId="{03AEB0C5-808A-4D49-806F-C95C20ED9584}" dt="2025-11-06T07:43:46.151" v="517" actId="1076"/>
          <ac:picMkLst>
            <pc:docMk/>
            <pc:sldMk cId="2061530964" sldId="259"/>
            <ac:picMk id="18" creationId="{B79F966C-98CE-DD7D-9E7D-6E378595EEDD}"/>
          </ac:picMkLst>
        </pc:picChg>
      </pc:sldChg>
      <pc:sldChg chg="addSp delSp modSp add mod">
        <pc:chgData name="Jonathan Decottignies" userId="68ca3406-8eb0-48f7-a3f4-423c1836baa3" providerId="ADAL" clId="{03AEB0C5-808A-4D49-806F-C95C20ED9584}" dt="2025-11-06T08:19:20.754" v="1607" actId="1076"/>
        <pc:sldMkLst>
          <pc:docMk/>
          <pc:sldMk cId="3510243261" sldId="260"/>
        </pc:sldMkLst>
        <pc:spChg chg="add mod">
          <ac:chgData name="Jonathan Decottignies" userId="68ca3406-8eb0-48f7-a3f4-423c1836baa3" providerId="ADAL" clId="{03AEB0C5-808A-4D49-806F-C95C20ED9584}" dt="2025-11-06T08:13:49.319" v="1428" actId="20577"/>
          <ac:spMkLst>
            <pc:docMk/>
            <pc:sldMk cId="3510243261" sldId="260"/>
            <ac:spMk id="24" creationId="{61947293-AC6A-D6F6-45E4-F6DD6A1FD43C}"/>
          </ac:spMkLst>
        </pc:spChg>
        <pc:spChg chg="add mod">
          <ac:chgData name="Jonathan Decottignies" userId="68ca3406-8eb0-48f7-a3f4-423c1836baa3" providerId="ADAL" clId="{03AEB0C5-808A-4D49-806F-C95C20ED9584}" dt="2025-11-06T08:18:29.704" v="1591" actId="1076"/>
          <ac:spMkLst>
            <pc:docMk/>
            <pc:sldMk cId="3510243261" sldId="260"/>
            <ac:spMk id="32" creationId="{8445F363-8DD0-916C-57D6-21CC62FABB4A}"/>
          </ac:spMkLst>
        </pc:spChg>
        <pc:spChg chg="add mod">
          <ac:chgData name="Jonathan Decottignies" userId="68ca3406-8eb0-48f7-a3f4-423c1836baa3" providerId="ADAL" clId="{03AEB0C5-808A-4D49-806F-C95C20ED9584}" dt="2025-11-06T08:19:12.962" v="1605" actId="20577"/>
          <ac:spMkLst>
            <pc:docMk/>
            <pc:sldMk cId="3510243261" sldId="260"/>
            <ac:spMk id="35" creationId="{50AD9199-4803-35D1-388A-719716259343}"/>
          </ac:spMkLst>
        </pc:spChg>
        <pc:spChg chg="mod">
          <ac:chgData name="Jonathan Decottignies" userId="68ca3406-8eb0-48f7-a3f4-423c1836baa3" providerId="ADAL" clId="{03AEB0C5-808A-4D49-806F-C95C20ED9584}" dt="2025-11-06T08:19:18.442" v="1606"/>
          <ac:spMkLst>
            <pc:docMk/>
            <pc:sldMk cId="3510243261" sldId="260"/>
            <ac:spMk id="37" creationId="{F67C2048-E90A-F0B5-353C-7BA8C0A5D4E5}"/>
          </ac:spMkLst>
        </pc:spChg>
        <pc:grpChg chg="add mod">
          <ac:chgData name="Jonathan Decottignies" userId="68ca3406-8eb0-48f7-a3f4-423c1836baa3" providerId="ADAL" clId="{03AEB0C5-808A-4D49-806F-C95C20ED9584}" dt="2025-11-06T08:19:20.754" v="1607" actId="1076"/>
          <ac:grpSpMkLst>
            <pc:docMk/>
            <pc:sldMk cId="3510243261" sldId="260"/>
            <ac:grpSpMk id="36" creationId="{85DDFB2B-CD6E-0CE6-60ED-5079022D40FC}"/>
          </ac:grpSpMkLst>
        </pc:grpChg>
        <pc:picChg chg="add mod">
          <ac:chgData name="Jonathan Decottignies" userId="68ca3406-8eb0-48f7-a3f4-423c1836baa3" providerId="ADAL" clId="{03AEB0C5-808A-4D49-806F-C95C20ED9584}" dt="2025-11-06T08:18:31.057" v="1592" actId="1076"/>
          <ac:picMkLst>
            <pc:docMk/>
            <pc:sldMk cId="3510243261" sldId="260"/>
            <ac:picMk id="31" creationId="{CBEAD0DE-0C89-4230-B4B3-4C80DCBCDBE4}"/>
          </ac:picMkLst>
        </pc:picChg>
        <pc:picChg chg="add mod">
          <ac:chgData name="Jonathan Decottignies" userId="68ca3406-8eb0-48f7-a3f4-423c1836baa3" providerId="ADAL" clId="{03AEB0C5-808A-4D49-806F-C95C20ED9584}" dt="2025-11-06T08:18:51.809" v="1596" actId="1076"/>
          <ac:picMkLst>
            <pc:docMk/>
            <pc:sldMk cId="3510243261" sldId="260"/>
            <ac:picMk id="34" creationId="{CBBB75B5-730E-6387-28C9-1C4553AA232F}"/>
          </ac:picMkLst>
        </pc:picChg>
      </pc:sldChg>
      <pc:sldChg chg="add">
        <pc:chgData name="Jonathan Decottignies" userId="68ca3406-8eb0-48f7-a3f4-423c1836baa3" providerId="ADAL" clId="{03AEB0C5-808A-4D49-806F-C95C20ED9584}" dt="2025-11-06T07:47:16.519" v="588" actId="2890"/>
        <pc:sldMkLst>
          <pc:docMk/>
          <pc:sldMk cId="3280936657" sldId="261"/>
        </pc:sldMkLst>
      </pc:sldChg>
      <pc:sldChg chg="addSp delSp modSp add mod ord">
        <pc:chgData name="Jonathan Decottignies" userId="68ca3406-8eb0-48f7-a3f4-423c1836baa3" providerId="ADAL" clId="{03AEB0C5-808A-4D49-806F-C95C20ED9584}" dt="2025-11-06T07:57:36.327" v="719"/>
        <pc:sldMkLst>
          <pc:docMk/>
          <pc:sldMk cId="187317625" sldId="262"/>
        </pc:sldMkLst>
        <pc:picChg chg="add mod">
          <ac:chgData name="Jonathan Decottignies" userId="68ca3406-8eb0-48f7-a3f4-423c1836baa3" providerId="ADAL" clId="{03AEB0C5-808A-4D49-806F-C95C20ED9584}" dt="2025-11-06T07:57:13.009" v="717" actId="1076"/>
          <ac:picMkLst>
            <pc:docMk/>
            <pc:sldMk cId="187317625" sldId="262"/>
            <ac:picMk id="35" creationId="{EBE3887B-AB7C-FADF-3CA7-A4B393EB3D93}"/>
          </ac:picMkLst>
        </pc:picChg>
      </pc:sldChg>
      <pc:sldChg chg="addSp delSp modSp add mod">
        <pc:chgData name="Jonathan Decottignies" userId="68ca3406-8eb0-48f7-a3f4-423c1836baa3" providerId="ADAL" clId="{03AEB0C5-808A-4D49-806F-C95C20ED9584}" dt="2025-11-06T08:12:32.798" v="1381" actId="6549"/>
        <pc:sldMkLst>
          <pc:docMk/>
          <pc:sldMk cId="3474700282" sldId="263"/>
        </pc:sldMkLst>
        <pc:spChg chg="mod">
          <ac:chgData name="Jonathan Decottignies" userId="68ca3406-8eb0-48f7-a3f4-423c1836baa3" providerId="ADAL" clId="{03AEB0C5-808A-4D49-806F-C95C20ED9584}" dt="2025-11-06T08:09:08.512" v="1076" actId="20577"/>
          <ac:spMkLst>
            <pc:docMk/>
            <pc:sldMk cId="3474700282" sldId="263"/>
            <ac:spMk id="14" creationId="{8ED54851-6491-AB39-93F9-1F938C69AF45}"/>
          </ac:spMkLst>
        </pc:spChg>
        <pc:spChg chg="add mod">
          <ac:chgData name="Jonathan Decottignies" userId="68ca3406-8eb0-48f7-a3f4-423c1836baa3" providerId="ADAL" clId="{03AEB0C5-808A-4D49-806F-C95C20ED9584}" dt="2025-11-06T08:12:01.646" v="1316" actId="1076"/>
          <ac:spMkLst>
            <pc:docMk/>
            <pc:sldMk cId="3474700282" sldId="263"/>
            <ac:spMk id="16" creationId="{FE1BAC3E-0CB0-8094-54D9-48B2EC3689D7}"/>
          </ac:spMkLst>
        </pc:spChg>
        <pc:spChg chg="add mod">
          <ac:chgData name="Jonathan Decottignies" userId="68ca3406-8eb0-48f7-a3f4-423c1836baa3" providerId="ADAL" clId="{03AEB0C5-808A-4D49-806F-C95C20ED9584}" dt="2025-11-06T08:12:32.798" v="1381" actId="6549"/>
          <ac:spMkLst>
            <pc:docMk/>
            <pc:sldMk cId="3474700282" sldId="263"/>
            <ac:spMk id="18" creationId="{236ED3D2-761A-3E25-1ED5-5AE2B6409D9F}"/>
          </ac:spMkLst>
        </pc:spChg>
        <pc:spChg chg="mod">
          <ac:chgData name="Jonathan Decottignies" userId="68ca3406-8eb0-48f7-a3f4-423c1836baa3" providerId="ADAL" clId="{03AEB0C5-808A-4D49-806F-C95C20ED9584}" dt="2025-11-06T08:09:26.413" v="1118" actId="20577"/>
          <ac:spMkLst>
            <pc:docMk/>
            <pc:sldMk cId="3474700282" sldId="263"/>
            <ac:spMk id="24" creationId="{0111C4A6-B1A6-8A9F-66D8-DD8C467B6C52}"/>
          </ac:spMkLst>
        </pc:spChg>
        <pc:spChg chg="mod">
          <ac:chgData name="Jonathan Decottignies" userId="68ca3406-8eb0-48f7-a3f4-423c1836baa3" providerId="ADAL" clId="{03AEB0C5-808A-4D49-806F-C95C20ED9584}" dt="2025-11-06T08:10:35.375" v="1190" actId="108"/>
          <ac:spMkLst>
            <pc:docMk/>
            <pc:sldMk cId="3474700282" sldId="263"/>
            <ac:spMk id="32" creationId="{0DD80FE0-E068-38B9-9F87-65477CD9194F}"/>
          </ac:spMkLst>
        </pc:spChg>
      </pc:sldChg>
      <pc:sldChg chg="addSp delSp modSp add mod">
        <pc:chgData name="Jonathan Decottignies" userId="68ca3406-8eb0-48f7-a3f4-423c1836baa3" providerId="ADAL" clId="{03AEB0C5-808A-4D49-806F-C95C20ED9584}" dt="2025-11-06T09:52:58.562" v="2242" actId="1076"/>
        <pc:sldMkLst>
          <pc:docMk/>
          <pc:sldMk cId="4043200364" sldId="264"/>
        </pc:sldMkLst>
        <pc:spChg chg="add mod">
          <ac:chgData name="Jonathan Decottignies" userId="68ca3406-8eb0-48f7-a3f4-423c1836baa3" providerId="ADAL" clId="{03AEB0C5-808A-4D49-806F-C95C20ED9584}" dt="2025-11-06T08:22:53.154" v="1795" actId="1076"/>
          <ac:spMkLst>
            <pc:docMk/>
            <pc:sldMk cId="4043200364" sldId="264"/>
            <ac:spMk id="20" creationId="{A63A04EE-6EFA-CCB1-5C44-9028E45BAD4E}"/>
          </ac:spMkLst>
        </pc:spChg>
        <pc:spChg chg="add mod">
          <ac:chgData name="Jonathan Decottignies" userId="68ca3406-8eb0-48f7-a3f4-423c1836baa3" providerId="ADAL" clId="{03AEB0C5-808A-4D49-806F-C95C20ED9584}" dt="2025-11-06T08:22:59.565" v="1798" actId="1076"/>
          <ac:spMkLst>
            <pc:docMk/>
            <pc:sldMk cId="4043200364" sldId="264"/>
            <ac:spMk id="21" creationId="{D5141732-46DE-2F33-0074-2E1C1BE048A5}"/>
          </ac:spMkLst>
        </pc:spChg>
        <pc:spChg chg="mod">
          <ac:chgData name="Jonathan Decottignies" userId="68ca3406-8eb0-48f7-a3f4-423c1836baa3" providerId="ADAL" clId="{03AEB0C5-808A-4D49-806F-C95C20ED9584}" dt="2025-11-06T08:19:36.049" v="1628" actId="20577"/>
          <ac:spMkLst>
            <pc:docMk/>
            <pc:sldMk cId="4043200364" sldId="264"/>
            <ac:spMk id="24" creationId="{BE2C3816-1444-D9B8-D8F7-B643C862F243}"/>
          </ac:spMkLst>
        </pc:spChg>
        <pc:spChg chg="mod">
          <ac:chgData name="Jonathan Decottignies" userId="68ca3406-8eb0-48f7-a3f4-423c1836baa3" providerId="ADAL" clId="{03AEB0C5-808A-4D49-806F-C95C20ED9584}" dt="2025-11-06T09:52:44.207" v="2238" actId="1076"/>
          <ac:spMkLst>
            <pc:docMk/>
            <pc:sldMk cId="4043200364" sldId="264"/>
            <ac:spMk id="32" creationId="{CD3E97AB-C00A-B154-3298-B134F35C2A0F}"/>
          </ac:spMkLst>
        </pc:spChg>
        <pc:spChg chg="mod">
          <ac:chgData name="Jonathan Decottignies" userId="68ca3406-8eb0-48f7-a3f4-423c1836baa3" providerId="ADAL" clId="{03AEB0C5-808A-4D49-806F-C95C20ED9584}" dt="2025-11-06T09:52:58.562" v="2242" actId="1076"/>
          <ac:spMkLst>
            <pc:docMk/>
            <pc:sldMk cId="4043200364" sldId="264"/>
            <ac:spMk id="35" creationId="{E02C6140-87ED-29B8-CDAA-9A7FB6290CE8}"/>
          </ac:spMkLst>
        </pc:spChg>
        <pc:picChg chg="add mod">
          <ac:chgData name="Jonathan Decottignies" userId="68ca3406-8eb0-48f7-a3f4-423c1836baa3" providerId="ADAL" clId="{03AEB0C5-808A-4D49-806F-C95C20ED9584}" dt="2025-11-06T08:22:57.297" v="1797" actId="1076"/>
          <ac:picMkLst>
            <pc:docMk/>
            <pc:sldMk cId="4043200364" sldId="264"/>
            <ac:picMk id="16" creationId="{4FC8EB1B-C757-D59B-F013-043A16DA1E3A}"/>
          </ac:picMkLst>
        </pc:picChg>
      </pc:sldChg>
      <pc:sldChg chg="addSp delSp modSp add mod">
        <pc:chgData name="Jonathan Decottignies" userId="68ca3406-8eb0-48f7-a3f4-423c1836baa3" providerId="ADAL" clId="{03AEB0C5-808A-4D49-806F-C95C20ED9584}" dt="2025-11-06T09:05:10.129" v="2110" actId="207"/>
        <pc:sldMkLst>
          <pc:docMk/>
          <pc:sldMk cId="1926618361" sldId="265"/>
        </pc:sldMkLst>
        <pc:spChg chg="add mod">
          <ac:chgData name="Jonathan Decottignies" userId="68ca3406-8eb0-48f7-a3f4-423c1836baa3" providerId="ADAL" clId="{03AEB0C5-808A-4D49-806F-C95C20ED9584}" dt="2025-11-06T08:36:13.282" v="1937" actId="14100"/>
          <ac:spMkLst>
            <pc:docMk/>
            <pc:sldMk cId="1926618361" sldId="265"/>
            <ac:spMk id="14" creationId="{328F7F58-81E3-CD33-E7DD-B8CCBEDCD687}"/>
          </ac:spMkLst>
        </pc:spChg>
        <pc:spChg chg="add mod">
          <ac:chgData name="Jonathan Decottignies" userId="68ca3406-8eb0-48f7-a3f4-423c1836baa3" providerId="ADAL" clId="{03AEB0C5-808A-4D49-806F-C95C20ED9584}" dt="2025-11-06T08:36:05.530" v="1935" actId="14100"/>
          <ac:spMkLst>
            <pc:docMk/>
            <pc:sldMk cId="1926618361" sldId="265"/>
            <ac:spMk id="18" creationId="{C9EF1F2C-9048-D38E-CA67-AD28E25C8736}"/>
          </ac:spMkLst>
        </pc:spChg>
        <pc:spChg chg="mod">
          <ac:chgData name="Jonathan Decottignies" userId="68ca3406-8eb0-48f7-a3f4-423c1836baa3" providerId="ADAL" clId="{03AEB0C5-808A-4D49-806F-C95C20ED9584}" dt="2025-11-06T08:32:28.007" v="1818" actId="20577"/>
          <ac:spMkLst>
            <pc:docMk/>
            <pc:sldMk cId="1926618361" sldId="265"/>
            <ac:spMk id="24" creationId="{C763E696-5670-FF93-761E-A0AFAA04472F}"/>
          </ac:spMkLst>
        </pc:spChg>
        <pc:spChg chg="add mod">
          <ac:chgData name="Jonathan Decottignies" userId="68ca3406-8eb0-48f7-a3f4-423c1836baa3" providerId="ADAL" clId="{03AEB0C5-808A-4D49-806F-C95C20ED9584}" dt="2025-11-06T08:36:52.805" v="2003" actId="20577"/>
          <ac:spMkLst>
            <pc:docMk/>
            <pc:sldMk cId="1926618361" sldId="265"/>
            <ac:spMk id="27" creationId="{3DDB3F39-F36D-25D2-8A69-C467F42F8FDD}"/>
          </ac:spMkLst>
        </pc:spChg>
        <pc:spChg chg="add mod">
          <ac:chgData name="Jonathan Decottignies" userId="68ca3406-8eb0-48f7-a3f4-423c1836baa3" providerId="ADAL" clId="{03AEB0C5-808A-4D49-806F-C95C20ED9584}" dt="2025-11-06T09:05:10.129" v="2110" actId="207"/>
          <ac:spMkLst>
            <pc:docMk/>
            <pc:sldMk cId="1926618361" sldId="265"/>
            <ac:spMk id="28" creationId="{98B94427-67A8-4627-0282-4079FD728844}"/>
          </ac:spMkLst>
        </pc:spChg>
        <pc:picChg chg="add mod modCrop">
          <ac:chgData name="Jonathan Decottignies" userId="68ca3406-8eb0-48f7-a3f4-423c1836baa3" providerId="ADAL" clId="{03AEB0C5-808A-4D49-806F-C95C20ED9584}" dt="2025-11-06T09:02:50.658" v="2055" actId="1076"/>
          <ac:picMkLst>
            <pc:docMk/>
            <pc:sldMk cId="1926618361" sldId="265"/>
            <ac:picMk id="26" creationId="{08D14397-EF2A-C099-A9AB-C37BD3BEE164}"/>
          </ac:picMkLst>
        </pc:picChg>
        <pc:picChg chg="add mod">
          <ac:chgData name="Jonathan Decottignies" userId="68ca3406-8eb0-48f7-a3f4-423c1836baa3" providerId="ADAL" clId="{03AEB0C5-808A-4D49-806F-C95C20ED9584}" dt="2025-11-06T09:01:41.745" v="2049" actId="1076"/>
          <ac:picMkLst>
            <pc:docMk/>
            <pc:sldMk cId="1926618361" sldId="265"/>
            <ac:picMk id="29" creationId="{CDC22295-DFB1-C49E-9B01-1EAE06C97EF3}"/>
          </ac:picMkLst>
        </pc:picChg>
        <pc:picChg chg="add mod">
          <ac:chgData name="Jonathan Decottignies" userId="68ca3406-8eb0-48f7-a3f4-423c1836baa3" providerId="ADAL" clId="{03AEB0C5-808A-4D49-806F-C95C20ED9584}" dt="2025-11-06T09:02:39.648" v="2053" actId="14100"/>
          <ac:picMkLst>
            <pc:docMk/>
            <pc:sldMk cId="1926618361" sldId="265"/>
            <ac:picMk id="31" creationId="{C7D8C4A3-A36C-1EF6-F309-1A13592347E5}"/>
          </ac:picMkLst>
        </pc:picChg>
      </pc:sldChg>
      <pc:sldChg chg="addSp delSp modSp add mod">
        <pc:chgData name="Jonathan Decottignies" userId="68ca3406-8eb0-48f7-a3f4-423c1836baa3" providerId="ADAL" clId="{03AEB0C5-808A-4D49-806F-C95C20ED9584}" dt="2025-11-06T09:08:14.592" v="2115" actId="1076"/>
        <pc:sldMkLst>
          <pc:docMk/>
          <pc:sldMk cId="2128017662" sldId="266"/>
        </pc:sldMkLst>
        <pc:spChg chg="add mod">
          <ac:chgData name="Jonathan Decottignies" userId="68ca3406-8eb0-48f7-a3f4-423c1836baa3" providerId="ADAL" clId="{03AEB0C5-808A-4D49-806F-C95C20ED9584}" dt="2025-11-06T09:08:14.592" v="2115" actId="1076"/>
          <ac:spMkLst>
            <pc:docMk/>
            <pc:sldMk cId="2128017662" sldId="266"/>
            <ac:spMk id="19" creationId="{B88E93E8-653F-D407-5D1A-62B3A8CAE60E}"/>
          </ac:spMkLst>
        </pc:spChg>
        <pc:spChg chg="add mod">
          <ac:chgData name="Jonathan Decottignies" userId="68ca3406-8eb0-48f7-a3f4-423c1836baa3" providerId="ADAL" clId="{03AEB0C5-808A-4D49-806F-C95C20ED9584}" dt="2025-11-06T09:08:14.592" v="2115" actId="1076"/>
          <ac:spMkLst>
            <pc:docMk/>
            <pc:sldMk cId="2128017662" sldId="266"/>
            <ac:spMk id="20" creationId="{A02CF017-6401-2B02-2269-6849B44007B6}"/>
          </ac:spMkLst>
        </pc:spChg>
        <pc:spChg chg="add mod">
          <ac:chgData name="Jonathan Decottignies" userId="68ca3406-8eb0-48f7-a3f4-423c1836baa3" providerId="ADAL" clId="{03AEB0C5-808A-4D49-806F-C95C20ED9584}" dt="2025-11-06T09:08:14.592" v="2115" actId="1076"/>
          <ac:spMkLst>
            <pc:docMk/>
            <pc:sldMk cId="2128017662" sldId="266"/>
            <ac:spMk id="21" creationId="{53D8C1B2-B92A-B5BC-7107-2B2D06091C59}"/>
          </ac:spMkLst>
        </pc:spChg>
        <pc:spChg chg="add mod">
          <ac:chgData name="Jonathan Decottignies" userId="68ca3406-8eb0-48f7-a3f4-423c1836baa3" providerId="ADAL" clId="{03AEB0C5-808A-4D49-806F-C95C20ED9584}" dt="2025-11-06T09:08:14.592" v="2115" actId="1076"/>
          <ac:spMkLst>
            <pc:docMk/>
            <pc:sldMk cId="2128017662" sldId="266"/>
            <ac:spMk id="22" creationId="{BA50CB94-B3EB-7650-0EA4-E395CB3C0D6F}"/>
          </ac:spMkLst>
        </pc:spChg>
        <pc:spChg chg="add mod">
          <ac:chgData name="Jonathan Decottignies" userId="68ca3406-8eb0-48f7-a3f4-423c1836baa3" providerId="ADAL" clId="{03AEB0C5-808A-4D49-806F-C95C20ED9584}" dt="2025-11-06T09:08:14.592" v="2115" actId="1076"/>
          <ac:spMkLst>
            <pc:docMk/>
            <pc:sldMk cId="2128017662" sldId="266"/>
            <ac:spMk id="23" creationId="{2FB96D8D-5B0F-8997-D393-AEE0AA7CC12E}"/>
          </ac:spMkLst>
        </pc:spChg>
        <pc:picChg chg="add mod">
          <ac:chgData name="Jonathan Decottignies" userId="68ca3406-8eb0-48f7-a3f4-423c1836baa3" providerId="ADAL" clId="{03AEB0C5-808A-4D49-806F-C95C20ED9584}" dt="2025-11-06T09:08:14.592" v="2115" actId="1076"/>
          <ac:picMkLst>
            <pc:docMk/>
            <pc:sldMk cId="2128017662" sldId="266"/>
            <ac:picMk id="16" creationId="{899A85BD-6FDC-CF54-64A5-7952136EB174}"/>
          </ac:picMkLst>
        </pc:picChg>
        <pc:picChg chg="add mod">
          <ac:chgData name="Jonathan Decottignies" userId="68ca3406-8eb0-48f7-a3f4-423c1836baa3" providerId="ADAL" clId="{03AEB0C5-808A-4D49-806F-C95C20ED9584}" dt="2025-11-06T09:08:14.592" v="2115" actId="1076"/>
          <ac:picMkLst>
            <pc:docMk/>
            <pc:sldMk cId="2128017662" sldId="266"/>
            <ac:picMk id="25" creationId="{75934727-FD4C-6178-2275-A7D6568725A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6.svg"/><Relationship Id="rId7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6.sv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4.jpg"/><Relationship Id="rId10" Type="http://schemas.openxmlformats.org/officeDocument/2006/relationships/image" Target="../media/image12.sv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svg"/><Relationship Id="rId7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4.jp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6.svg"/><Relationship Id="rId7" Type="http://schemas.openxmlformats.org/officeDocument/2006/relationships/image" Target="../media/image23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svg"/><Relationship Id="rId7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499" y="-24236"/>
            <a:ext cx="18366997" cy="10341002"/>
          </a:xfrm>
          <a:custGeom>
            <a:avLst/>
            <a:gdLst/>
            <a:ahLst/>
            <a:cxnLst/>
            <a:rect l="l" t="t" r="r" b="b"/>
            <a:pathLst>
              <a:path w="18366997" h="10341002">
                <a:moveTo>
                  <a:pt x="0" y="0"/>
                </a:moveTo>
                <a:lnTo>
                  <a:pt x="18366997" y="0"/>
                </a:lnTo>
                <a:lnTo>
                  <a:pt x="18366997" y="10341002"/>
                </a:lnTo>
                <a:lnTo>
                  <a:pt x="0" y="10341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8378AC30-7A14-CDC3-F484-B84FB611867C}"/>
              </a:ext>
            </a:extLst>
          </p:cNvPr>
          <p:cNvSpPr/>
          <p:nvPr/>
        </p:nvSpPr>
        <p:spPr>
          <a:xfrm>
            <a:off x="2950572" y="1322030"/>
            <a:ext cx="1381563" cy="1580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479392" y="-164306"/>
            <a:ext cx="4491793" cy="2156744"/>
            <a:chOff x="0" y="-219075"/>
            <a:chExt cx="5989058" cy="2875658"/>
          </a:xfrm>
        </p:grpSpPr>
        <p:sp>
          <p:nvSpPr>
            <p:cNvPr id="4" name="TextBox 4"/>
            <p:cNvSpPr txBox="1"/>
            <p:nvPr/>
          </p:nvSpPr>
          <p:spPr>
            <a:xfrm>
              <a:off x="3586926" y="251496"/>
              <a:ext cx="1836380" cy="2405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126"/>
                </a:lnSpc>
              </a:pPr>
              <a:r>
                <a:rPr lang="en-US" sz="10804" dirty="0">
                  <a:solidFill>
                    <a:srgbClr val="FFFFFF"/>
                  </a:solidFill>
                  <a:latin typeface="Blacker Sans Display"/>
                  <a:ea typeface="Blacker Sans Display"/>
                  <a:cs typeface="Blacker Sans Display"/>
                  <a:sym typeface="Blacker Sans Display"/>
                </a:rPr>
                <a:t>3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124595" y="-219075"/>
              <a:ext cx="1579852" cy="2405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126"/>
                </a:lnSpc>
              </a:pPr>
              <a:r>
                <a:rPr lang="en-US" sz="10804" dirty="0">
                  <a:solidFill>
                    <a:srgbClr val="FFFFFF"/>
                  </a:solidFill>
                  <a:latin typeface="Blacker Sans Display"/>
                  <a:ea typeface="Blacker Sans Display"/>
                  <a:cs typeface="Blacker Sans Display"/>
                  <a:sym typeface="Blacker Sans Display"/>
                </a:rPr>
                <a:t>3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558843" y="1747414"/>
              <a:ext cx="3430215" cy="241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16"/>
                </a:lnSpc>
              </a:pPr>
              <a:r>
                <a:rPr lang="en-US" sz="1083" b="1" spc="802" dirty="0">
                  <a:solidFill>
                    <a:srgbClr val="20214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CONGRÈS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820513" y="739760"/>
              <a:ext cx="740744" cy="3799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5"/>
                </a:lnSpc>
              </a:pPr>
              <a:r>
                <a:rPr lang="en-US" sz="1689" dirty="0" err="1">
                  <a:solidFill>
                    <a:srgbClr val="FFFFFF"/>
                  </a:solidFill>
                  <a:latin typeface="Blacker Sans Display"/>
                  <a:ea typeface="Blacker Sans Display"/>
                  <a:cs typeface="Blacker Sans Display"/>
                  <a:sym typeface="Blacker Sans Display"/>
                </a:rPr>
                <a:t>ème</a:t>
              </a:r>
              <a:endParaRPr lang="en-US" sz="1689" dirty="0">
                <a:solidFill>
                  <a:srgbClr val="FFFFFF"/>
                </a:solidFill>
                <a:latin typeface="Blacker Sans Display"/>
                <a:ea typeface="Blacker Sans Display"/>
                <a:cs typeface="Blacker Sans Display"/>
                <a:sym typeface="Blacker Sans Display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78826"/>
              <a:ext cx="3078620" cy="2176609"/>
            </a:xfrm>
            <a:custGeom>
              <a:avLst/>
              <a:gdLst/>
              <a:ahLst/>
              <a:cxnLst/>
              <a:rect l="l" t="t" r="r" b="b"/>
              <a:pathLst>
                <a:path w="3078620" h="2176609">
                  <a:moveTo>
                    <a:pt x="0" y="0"/>
                  </a:moveTo>
                  <a:lnTo>
                    <a:pt x="3078620" y="0"/>
                  </a:lnTo>
                  <a:lnTo>
                    <a:pt x="3078620" y="2176609"/>
                  </a:lnTo>
                  <a:lnTo>
                    <a:pt x="0" y="21766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41441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5392463" y="8414731"/>
            <a:ext cx="1828350" cy="643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2"/>
              </a:lnSpc>
            </a:pPr>
            <a:r>
              <a:rPr lang="en-US" sz="3518" b="1" dirty="0">
                <a:solidFill>
                  <a:srgbClr val="20214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LOGO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22113" y="3974424"/>
            <a:ext cx="15418087" cy="2238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324"/>
              </a:lnSpc>
            </a:pPr>
            <a:r>
              <a:rPr lang="en-US" sz="6094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Un </a:t>
            </a:r>
            <a:r>
              <a:rPr lang="en-US" sz="6094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mégot</a:t>
            </a:r>
            <a:r>
              <a:rPr lang="en-US" sz="6094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6094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c’est</a:t>
            </a:r>
            <a:r>
              <a:rPr lang="en-US" sz="6094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du plastique</a:t>
            </a:r>
          </a:p>
          <a:p>
            <a:pPr algn="l">
              <a:lnSpc>
                <a:spcPts val="9324"/>
              </a:lnSpc>
            </a:pPr>
            <a:r>
              <a:rPr lang="en-US" sz="6094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Luttons</a:t>
            </a:r>
            <a:r>
              <a:rPr lang="en-US" sz="6094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6094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contre</a:t>
            </a:r>
            <a:r>
              <a:rPr lang="en-US" sz="6094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le </a:t>
            </a:r>
            <a:r>
              <a:rPr lang="en-US" sz="6094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mauvais</a:t>
            </a:r>
            <a:r>
              <a:rPr lang="en-US" sz="6094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6094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geste</a:t>
            </a:r>
            <a:endParaRPr lang="en-US" sz="6094" b="1" dirty="0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422113" y="7695565"/>
            <a:ext cx="12120649" cy="132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52"/>
              </a:lnSpc>
            </a:pPr>
            <a:r>
              <a:rPr lang="en-US" sz="3498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Pierre-Etienne DELFLY</a:t>
            </a:r>
          </a:p>
          <a:p>
            <a:pPr algn="l">
              <a:lnSpc>
                <a:spcPts val="5352"/>
              </a:lnSpc>
            </a:pPr>
            <a:r>
              <a:rPr lang="en-US" sz="3498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Directeur de la </a:t>
            </a:r>
            <a:r>
              <a:rPr lang="en-US" sz="3498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sensibilisation</a:t>
            </a:r>
            <a:endParaRPr lang="en-US" sz="3498" b="1" dirty="0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422113" y="3296225"/>
            <a:ext cx="12932490" cy="441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99"/>
              </a:lnSpc>
            </a:pPr>
            <a:r>
              <a:rPr lang="en-US" sz="2418" b="1">
                <a:solidFill>
                  <a:srgbClr val="FFFFFF">
                    <a:alpha val="64706"/>
                  </a:srgbClr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SESSION D’ATELIER - JEUDI 13 NOVEMBRE 2025</a:t>
            </a:r>
          </a:p>
        </p:txBody>
      </p:sp>
      <p:pic>
        <p:nvPicPr>
          <p:cNvPr id="22" name="Image 21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BF8A6C4A-836D-96D0-FCF9-FB0CCB0C82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0" y="8162072"/>
            <a:ext cx="4515685" cy="11484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5A4F1-59E3-8C4C-431E-B01445780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AF57C5C-12D9-4BE3-087E-7AA18B25DC3D}"/>
              </a:ext>
            </a:extLst>
          </p:cNvPr>
          <p:cNvSpPr/>
          <p:nvPr/>
        </p:nvSpPr>
        <p:spPr>
          <a:xfrm>
            <a:off x="0" y="-55407"/>
            <a:ext cx="18366997" cy="1608833"/>
          </a:xfrm>
          <a:custGeom>
            <a:avLst/>
            <a:gdLst/>
            <a:ahLst/>
            <a:cxnLst/>
            <a:rect l="l" t="t" r="r" b="b"/>
            <a:pathLst>
              <a:path w="18366997" h="1608833">
                <a:moveTo>
                  <a:pt x="0" y="0"/>
                </a:moveTo>
                <a:lnTo>
                  <a:pt x="18366997" y="0"/>
                </a:lnTo>
                <a:lnTo>
                  <a:pt x="18366997" y="1608832"/>
                </a:lnTo>
                <a:lnTo>
                  <a:pt x="0" y="1608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33822" b="-40894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A32295B-E91C-866F-3B00-A9BE73C21DC3}"/>
              </a:ext>
            </a:extLst>
          </p:cNvPr>
          <p:cNvSpPr/>
          <p:nvPr/>
        </p:nvSpPr>
        <p:spPr>
          <a:xfrm>
            <a:off x="2330726" y="986960"/>
            <a:ext cx="1068940" cy="1345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8AC9283-DD92-3B9A-F5AC-C889524B7BFD}"/>
              </a:ext>
            </a:extLst>
          </p:cNvPr>
          <p:cNvGrpSpPr/>
          <p:nvPr/>
        </p:nvGrpSpPr>
        <p:grpSpPr>
          <a:xfrm>
            <a:off x="479392" y="-121444"/>
            <a:ext cx="3385027" cy="1622950"/>
            <a:chOff x="0" y="-161925"/>
            <a:chExt cx="4513369" cy="2163932"/>
          </a:xfrm>
        </p:grpSpPr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94EFA87-9D45-31C0-04FF-562844DC64A9}"/>
                </a:ext>
              </a:extLst>
            </p:cNvPr>
            <p:cNvSpPr txBox="1"/>
            <p:nvPr/>
          </p:nvSpPr>
          <p:spPr>
            <a:xfrm>
              <a:off x="2703117" y="192698"/>
              <a:ext cx="1383901" cy="18093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99"/>
                </a:lnSpc>
              </a:pPr>
              <a:r>
                <a:rPr lang="en-US" sz="8142" dirty="0">
                  <a:solidFill>
                    <a:srgbClr val="FFFFFF"/>
                  </a:solidFill>
                  <a:latin typeface="Blacker Sans Display"/>
                  <a:ea typeface="Blacker Sans Display"/>
                  <a:cs typeface="Blacker Sans Display"/>
                  <a:sym typeface="Blacker Sans Display"/>
                </a:rPr>
                <a:t>3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4AE6ECF-AB76-90DE-6284-713A7296553D}"/>
                </a:ext>
              </a:extLst>
            </p:cNvPr>
            <p:cNvSpPr txBox="1"/>
            <p:nvPr/>
          </p:nvSpPr>
          <p:spPr>
            <a:xfrm>
              <a:off x="2354702" y="-161925"/>
              <a:ext cx="1190581" cy="18093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99"/>
                </a:lnSpc>
              </a:pPr>
              <a:r>
                <a:rPr lang="en-US" sz="8142" dirty="0">
                  <a:solidFill>
                    <a:srgbClr val="FFFFFF"/>
                  </a:solidFill>
                  <a:latin typeface="Blacker Sans Display"/>
                  <a:ea typeface="Blacker Sans Display"/>
                  <a:cs typeface="Blacker Sans Display"/>
                  <a:sym typeface="Blacker Sans Display"/>
                </a:rPr>
                <a:t>3</a:t>
              </a: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9BA794FF-555C-B7E7-81E1-68BBD6DDFD76}"/>
                </a:ext>
              </a:extLst>
            </p:cNvPr>
            <p:cNvSpPr txBox="1"/>
            <p:nvPr/>
          </p:nvSpPr>
          <p:spPr>
            <a:xfrm>
              <a:off x="1928351" y="1319339"/>
              <a:ext cx="2585018" cy="179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2"/>
                </a:lnSpc>
              </a:pPr>
              <a:r>
                <a:rPr lang="en-US" sz="816" b="1" spc="604" dirty="0">
                  <a:solidFill>
                    <a:srgbClr val="20214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CONGRÈS</a:t>
              </a: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205F2F79-2E0B-7507-7513-2E50E3153A03}"/>
                </a:ext>
              </a:extLst>
            </p:cNvPr>
            <p:cNvSpPr txBox="1"/>
            <p:nvPr/>
          </p:nvSpPr>
          <p:spPr>
            <a:xfrm>
              <a:off x="3632751" y="557622"/>
              <a:ext cx="558227" cy="286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82"/>
                </a:lnSpc>
              </a:pPr>
              <a:r>
                <a:rPr lang="en-US" sz="1273" dirty="0" err="1">
                  <a:solidFill>
                    <a:srgbClr val="FFFFFF"/>
                  </a:solidFill>
                  <a:latin typeface="Blacker Sans Display"/>
                  <a:ea typeface="Blacker Sans Display"/>
                  <a:cs typeface="Blacker Sans Display"/>
                  <a:sym typeface="Blacker Sans Display"/>
                </a:rPr>
                <a:t>ème</a:t>
              </a:r>
              <a:endParaRPr lang="en-US" sz="1273" dirty="0">
                <a:solidFill>
                  <a:srgbClr val="FFFFFF"/>
                </a:solidFill>
                <a:latin typeface="Blacker Sans Display"/>
                <a:ea typeface="Blacker Sans Display"/>
                <a:cs typeface="Blacker Sans Display"/>
                <a:sym typeface="Blacker Sans Display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009D5D98-F1CF-8543-22E8-21726833BC5D}"/>
                </a:ext>
              </a:extLst>
            </p:cNvPr>
            <p:cNvSpPr/>
            <p:nvPr/>
          </p:nvSpPr>
          <p:spPr>
            <a:xfrm>
              <a:off x="0" y="59404"/>
              <a:ext cx="2320056" cy="1640298"/>
            </a:xfrm>
            <a:custGeom>
              <a:avLst/>
              <a:gdLst/>
              <a:ahLst/>
              <a:cxnLst/>
              <a:rect l="l" t="t" r="r" b="b"/>
              <a:pathLst>
                <a:path w="2320056" h="1640298">
                  <a:moveTo>
                    <a:pt x="0" y="0"/>
                  </a:moveTo>
                  <a:lnTo>
                    <a:pt x="2320056" y="0"/>
                  </a:lnTo>
                  <a:lnTo>
                    <a:pt x="2320056" y="1640298"/>
                  </a:lnTo>
                  <a:lnTo>
                    <a:pt x="0" y="1640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41441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C9FD5DB8-668A-EDD3-A13B-0B5FA49AFCDC}"/>
              </a:ext>
            </a:extLst>
          </p:cNvPr>
          <p:cNvSpPr txBox="1"/>
          <p:nvPr/>
        </p:nvSpPr>
        <p:spPr>
          <a:xfrm>
            <a:off x="4586505" y="490118"/>
            <a:ext cx="12932490" cy="441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99"/>
              </a:lnSpc>
            </a:pPr>
            <a:r>
              <a:rPr lang="en-US" sz="2418" b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SESSION D’ATELIER - JEUDI 13 NOVEMBRE 2025</a:t>
            </a:r>
          </a:p>
        </p:txBody>
      </p:sp>
      <p:grpSp>
        <p:nvGrpSpPr>
          <p:cNvPr id="11" name="Group 9">
            <a:extLst>
              <a:ext uri="{FF2B5EF4-FFF2-40B4-BE49-F238E27FC236}">
                <a16:creationId xmlns:a16="http://schemas.microsoft.com/office/drawing/2014/main" id="{BAA69FF5-1A57-F154-56C3-3938EF1476F1}"/>
              </a:ext>
            </a:extLst>
          </p:cNvPr>
          <p:cNvGrpSpPr/>
          <p:nvPr/>
        </p:nvGrpSpPr>
        <p:grpSpPr>
          <a:xfrm>
            <a:off x="3890404" y="168207"/>
            <a:ext cx="2160982" cy="1106570"/>
            <a:chOff x="0" y="0"/>
            <a:chExt cx="817177" cy="603982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736909F9-8100-07D6-3A8D-DA3EBA35E08A}"/>
                </a:ext>
              </a:extLst>
            </p:cNvPr>
            <p:cNvSpPr/>
            <p:nvPr/>
          </p:nvSpPr>
          <p:spPr>
            <a:xfrm>
              <a:off x="0" y="0"/>
              <a:ext cx="817177" cy="603981"/>
            </a:xfrm>
            <a:custGeom>
              <a:avLst/>
              <a:gdLst/>
              <a:ahLst/>
              <a:cxnLst/>
              <a:rect l="l" t="t" r="r" b="b"/>
              <a:pathLst>
                <a:path w="817177" h="603981">
                  <a:moveTo>
                    <a:pt x="0" y="0"/>
                  </a:moveTo>
                  <a:lnTo>
                    <a:pt x="817177" y="0"/>
                  </a:lnTo>
                  <a:lnTo>
                    <a:pt x="817177" y="603981"/>
                  </a:lnTo>
                  <a:lnTo>
                    <a:pt x="0" y="6039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0233804C-FA6F-04D4-0508-4EE837C48F4D}"/>
                </a:ext>
              </a:extLst>
            </p:cNvPr>
            <p:cNvSpPr txBox="1"/>
            <p:nvPr/>
          </p:nvSpPr>
          <p:spPr>
            <a:xfrm>
              <a:off x="0" y="-38100"/>
              <a:ext cx="817177" cy="642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8"/>
                </a:lnSpc>
              </a:pPr>
              <a:endParaRPr/>
            </a:p>
          </p:txBody>
        </p:sp>
      </p:grpSp>
      <p:sp>
        <p:nvSpPr>
          <p:cNvPr id="17" name="TextBox 12">
            <a:extLst>
              <a:ext uri="{FF2B5EF4-FFF2-40B4-BE49-F238E27FC236}">
                <a16:creationId xmlns:a16="http://schemas.microsoft.com/office/drawing/2014/main" id="{4B1412C5-6D58-1AC7-89E3-7751B142791E}"/>
              </a:ext>
            </a:extLst>
          </p:cNvPr>
          <p:cNvSpPr txBox="1"/>
          <p:nvPr/>
        </p:nvSpPr>
        <p:spPr>
          <a:xfrm>
            <a:off x="4056720" y="364431"/>
            <a:ext cx="1828350" cy="606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2"/>
              </a:lnSpc>
            </a:pPr>
            <a:r>
              <a:rPr lang="en-US" sz="3518" b="1" dirty="0">
                <a:solidFill>
                  <a:srgbClr val="20214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LOGO</a:t>
            </a:r>
          </a:p>
        </p:txBody>
      </p:sp>
      <p:pic>
        <p:nvPicPr>
          <p:cNvPr id="15" name="Image 14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024661F9-0ED4-C3B4-FD42-9512F16DF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608" y="168205"/>
            <a:ext cx="4259797" cy="1083371"/>
          </a:xfrm>
          <a:prstGeom prst="rect">
            <a:avLst/>
          </a:prstGeom>
        </p:spPr>
      </p:pic>
      <p:sp>
        <p:nvSpPr>
          <p:cNvPr id="24" name="Titre 1">
            <a:extLst>
              <a:ext uri="{FF2B5EF4-FFF2-40B4-BE49-F238E27FC236}">
                <a16:creationId xmlns:a16="http://schemas.microsoft.com/office/drawing/2014/main" id="{C763E696-5670-FF93-761E-A0AFAA04472F}"/>
              </a:ext>
            </a:extLst>
          </p:cNvPr>
          <p:cNvSpPr txBox="1">
            <a:spLocks/>
          </p:cNvSpPr>
          <p:nvPr/>
        </p:nvSpPr>
        <p:spPr>
          <a:xfrm>
            <a:off x="2707809" y="1952017"/>
            <a:ext cx="12169944" cy="3651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fr-FR" sz="4000" b="1" dirty="0">
                <a:solidFill>
                  <a:srgbClr val="092D4F"/>
                </a:solidFill>
                <a:latin typeface="Montserrat Black" pitchFamily="2" charset="77"/>
                <a:ea typeface="Malgun Gothic" panose="020B0503020000020004" pitchFamily="34" charset="-127"/>
                <a:cs typeface="Arial Black" panose="020B0604020202020204" pitchFamily="34" charset="0"/>
              </a:rPr>
              <a:t>NOS PROJETS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8F7F58-81E3-CD33-E7DD-B8CCBEDCD687}"/>
              </a:ext>
            </a:extLst>
          </p:cNvPr>
          <p:cNvSpPr/>
          <p:nvPr/>
        </p:nvSpPr>
        <p:spPr>
          <a:xfrm>
            <a:off x="1258698" y="3543300"/>
            <a:ext cx="10095102" cy="970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000" b="1" dirty="0">
                <a:solidFill>
                  <a:schemeClr val="tx2">
                    <a:lumMod val="75000"/>
                  </a:schemeClr>
                </a:solidFill>
                <a:highlight>
                  <a:srgbClr val="FFC000"/>
                </a:highlight>
                <a:latin typeface="Montserrat" panose="00000500000000000000" pitchFamily="2" charset="0"/>
              </a:rPr>
              <a:t>Permettre aux EPCI </a:t>
            </a:r>
            <a:r>
              <a:rPr lang="fr-FR" sz="3000" b="1" dirty="0">
                <a:solidFill>
                  <a:schemeClr val="bg1"/>
                </a:solidFill>
                <a:highlight>
                  <a:srgbClr val="FFC000"/>
                </a:highlight>
                <a:latin typeface="Montserrat" panose="00000500000000000000" pitchFamily="2" charset="0"/>
              </a:rPr>
              <a:t>de contractualiser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EF1F2C-9048-D38E-CA67-AD28E25C8736}"/>
              </a:ext>
            </a:extLst>
          </p:cNvPr>
          <p:cNvSpPr/>
          <p:nvPr/>
        </p:nvSpPr>
        <p:spPr>
          <a:xfrm>
            <a:off x="1245907" y="4991100"/>
            <a:ext cx="10107893" cy="970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000" b="1" dirty="0">
                <a:solidFill>
                  <a:schemeClr val="tx2">
                    <a:lumMod val="75000"/>
                  </a:schemeClr>
                </a:solidFill>
                <a:highlight>
                  <a:srgbClr val="FFC000"/>
                </a:highlight>
                <a:latin typeface="Montserrat" panose="00000500000000000000" pitchFamily="2" charset="0"/>
              </a:rPr>
              <a:t>Mener des actions de sensibilisation </a:t>
            </a:r>
            <a:endParaRPr lang="fr-FR" sz="3000" b="1" dirty="0">
              <a:solidFill>
                <a:schemeClr val="bg1"/>
              </a:solidFill>
              <a:highlight>
                <a:srgbClr val="FFC000"/>
              </a:highlight>
              <a:latin typeface="Montserrat" panose="00000500000000000000" pitchFamily="2" charset="0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08D14397-EF2A-C099-A9AB-C37BD3BEE1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813"/>
          <a:stretch>
            <a:fillRect/>
          </a:stretch>
        </p:blipFill>
        <p:spPr>
          <a:xfrm>
            <a:off x="11686051" y="1942492"/>
            <a:ext cx="3860801" cy="292964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DDB3F39-F36D-25D2-8A69-C467F42F8FDD}"/>
              </a:ext>
            </a:extLst>
          </p:cNvPr>
          <p:cNvSpPr/>
          <p:nvPr/>
        </p:nvSpPr>
        <p:spPr>
          <a:xfrm>
            <a:off x="1263460" y="6503281"/>
            <a:ext cx="10107893" cy="970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000" b="1" dirty="0">
                <a:solidFill>
                  <a:schemeClr val="tx2">
                    <a:lumMod val="75000"/>
                  </a:schemeClr>
                </a:solidFill>
                <a:highlight>
                  <a:srgbClr val="FFC000"/>
                </a:highlight>
                <a:latin typeface="Montserrat" panose="00000500000000000000" pitchFamily="2" charset="0"/>
              </a:rPr>
              <a:t>Présence dans les DROM COM</a:t>
            </a:r>
            <a:endParaRPr lang="fr-FR" sz="3000" b="1" dirty="0">
              <a:solidFill>
                <a:schemeClr val="bg1"/>
              </a:solidFill>
              <a:highlight>
                <a:srgbClr val="FFC000"/>
              </a:highlight>
              <a:latin typeface="Montserrat" panose="00000500000000000000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8B94427-67A8-4627-0282-4079FD728844}"/>
              </a:ext>
            </a:extLst>
          </p:cNvPr>
          <p:cNvSpPr/>
          <p:nvPr/>
        </p:nvSpPr>
        <p:spPr>
          <a:xfrm>
            <a:off x="1282510" y="8015462"/>
            <a:ext cx="10107893" cy="17814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000" b="1" dirty="0">
                <a:solidFill>
                  <a:schemeClr val="tx2">
                    <a:lumMod val="75000"/>
                  </a:schemeClr>
                </a:solidFill>
                <a:highlight>
                  <a:srgbClr val="FFC000"/>
                </a:highlight>
                <a:latin typeface="Montserrat" panose="00000500000000000000" pitchFamily="2" charset="0"/>
              </a:rPr>
              <a:t>Développer des outils adaptés –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000" b="1" dirty="0">
                <a:solidFill>
                  <a:schemeClr val="bg1"/>
                </a:solidFill>
                <a:highlight>
                  <a:srgbClr val="FFC000"/>
                </a:highlight>
                <a:latin typeface="Montserrat" panose="00000500000000000000" pitchFamily="2" charset="0"/>
              </a:rPr>
              <a:t>Sensibilisation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000" b="1" dirty="0">
                <a:solidFill>
                  <a:schemeClr val="bg1"/>
                </a:solidFill>
                <a:highlight>
                  <a:srgbClr val="FFC000"/>
                </a:highlight>
                <a:latin typeface="Montserrat" panose="00000500000000000000" pitchFamily="2" charset="0"/>
              </a:rPr>
              <a:t>Dispositifs de rue </a:t>
            </a:r>
          </a:p>
        </p:txBody>
      </p:sp>
      <p:pic>
        <p:nvPicPr>
          <p:cNvPr id="29" name="Image 28" descr="Une image contenant habits, personne, intérieur, Visage humain&#10;&#10;Le contenu généré par l’IA peut être incorrect.">
            <a:extLst>
              <a:ext uri="{FF2B5EF4-FFF2-40B4-BE49-F238E27FC236}">
                <a16:creationId xmlns:a16="http://schemas.microsoft.com/office/drawing/2014/main" id="{CDC22295-DFB1-C49E-9B01-1EAE06C97E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0" y="4967287"/>
            <a:ext cx="3860800" cy="21717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C7D8C4A3-A36C-1EF6-F309-1A13592347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52197" y="7377643"/>
            <a:ext cx="3808943" cy="258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18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53A0D-E9C8-CFEE-73D5-25ADF5029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C78FCEF-7732-B177-41A9-9DDC1D776705}"/>
              </a:ext>
            </a:extLst>
          </p:cNvPr>
          <p:cNvSpPr/>
          <p:nvPr/>
        </p:nvSpPr>
        <p:spPr>
          <a:xfrm>
            <a:off x="0" y="-55407"/>
            <a:ext cx="18366997" cy="1608833"/>
          </a:xfrm>
          <a:custGeom>
            <a:avLst/>
            <a:gdLst/>
            <a:ahLst/>
            <a:cxnLst/>
            <a:rect l="l" t="t" r="r" b="b"/>
            <a:pathLst>
              <a:path w="18366997" h="1608833">
                <a:moveTo>
                  <a:pt x="0" y="0"/>
                </a:moveTo>
                <a:lnTo>
                  <a:pt x="18366997" y="0"/>
                </a:lnTo>
                <a:lnTo>
                  <a:pt x="18366997" y="1608832"/>
                </a:lnTo>
                <a:lnTo>
                  <a:pt x="0" y="1608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33822" b="-40894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7B085CC-1C35-D939-A788-C98126940130}"/>
              </a:ext>
            </a:extLst>
          </p:cNvPr>
          <p:cNvSpPr/>
          <p:nvPr/>
        </p:nvSpPr>
        <p:spPr>
          <a:xfrm>
            <a:off x="2330726" y="986960"/>
            <a:ext cx="1068940" cy="1345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C2DA8C3-3D9D-454B-9A54-815EB3C850BB}"/>
              </a:ext>
            </a:extLst>
          </p:cNvPr>
          <p:cNvGrpSpPr/>
          <p:nvPr/>
        </p:nvGrpSpPr>
        <p:grpSpPr>
          <a:xfrm>
            <a:off x="479392" y="-121444"/>
            <a:ext cx="3385027" cy="1622950"/>
            <a:chOff x="0" y="-161925"/>
            <a:chExt cx="4513369" cy="2163932"/>
          </a:xfrm>
        </p:grpSpPr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2BB2FC1-0FBB-2777-3E4F-617BD5C4C4CA}"/>
                </a:ext>
              </a:extLst>
            </p:cNvPr>
            <p:cNvSpPr txBox="1"/>
            <p:nvPr/>
          </p:nvSpPr>
          <p:spPr>
            <a:xfrm>
              <a:off x="2703117" y="192698"/>
              <a:ext cx="1383901" cy="18093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99"/>
                </a:lnSpc>
              </a:pPr>
              <a:r>
                <a:rPr lang="en-US" sz="8142" dirty="0">
                  <a:solidFill>
                    <a:srgbClr val="FFFFFF"/>
                  </a:solidFill>
                  <a:latin typeface="Blacker Sans Display"/>
                  <a:ea typeface="Blacker Sans Display"/>
                  <a:cs typeface="Blacker Sans Display"/>
                  <a:sym typeface="Blacker Sans Display"/>
                </a:rPr>
                <a:t>3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1C0878C-8ADA-3649-87F9-C7F4137A705D}"/>
                </a:ext>
              </a:extLst>
            </p:cNvPr>
            <p:cNvSpPr txBox="1"/>
            <p:nvPr/>
          </p:nvSpPr>
          <p:spPr>
            <a:xfrm>
              <a:off x="2354702" y="-161925"/>
              <a:ext cx="1190581" cy="18093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99"/>
                </a:lnSpc>
              </a:pPr>
              <a:r>
                <a:rPr lang="en-US" sz="8142" dirty="0">
                  <a:solidFill>
                    <a:srgbClr val="FFFFFF"/>
                  </a:solidFill>
                  <a:latin typeface="Blacker Sans Display"/>
                  <a:ea typeface="Blacker Sans Display"/>
                  <a:cs typeface="Blacker Sans Display"/>
                  <a:sym typeface="Blacker Sans Display"/>
                </a:rPr>
                <a:t>3</a:t>
              </a: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EA16E455-D85D-6984-9B32-B0B9AE9032CB}"/>
                </a:ext>
              </a:extLst>
            </p:cNvPr>
            <p:cNvSpPr txBox="1"/>
            <p:nvPr/>
          </p:nvSpPr>
          <p:spPr>
            <a:xfrm>
              <a:off x="1928351" y="1319339"/>
              <a:ext cx="2585018" cy="179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2"/>
                </a:lnSpc>
              </a:pPr>
              <a:r>
                <a:rPr lang="en-US" sz="816" b="1" spc="604" dirty="0">
                  <a:solidFill>
                    <a:srgbClr val="20214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CONGRÈS</a:t>
              </a: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4945DBB1-7E15-03F2-A06C-56AE3F287A5B}"/>
                </a:ext>
              </a:extLst>
            </p:cNvPr>
            <p:cNvSpPr txBox="1"/>
            <p:nvPr/>
          </p:nvSpPr>
          <p:spPr>
            <a:xfrm>
              <a:off x="3632751" y="557622"/>
              <a:ext cx="558227" cy="286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82"/>
                </a:lnSpc>
              </a:pPr>
              <a:r>
                <a:rPr lang="en-US" sz="1273" dirty="0" err="1">
                  <a:solidFill>
                    <a:srgbClr val="FFFFFF"/>
                  </a:solidFill>
                  <a:latin typeface="Blacker Sans Display"/>
                  <a:ea typeface="Blacker Sans Display"/>
                  <a:cs typeface="Blacker Sans Display"/>
                  <a:sym typeface="Blacker Sans Display"/>
                </a:rPr>
                <a:t>ème</a:t>
              </a:r>
              <a:endParaRPr lang="en-US" sz="1273" dirty="0">
                <a:solidFill>
                  <a:srgbClr val="FFFFFF"/>
                </a:solidFill>
                <a:latin typeface="Blacker Sans Display"/>
                <a:ea typeface="Blacker Sans Display"/>
                <a:cs typeface="Blacker Sans Display"/>
                <a:sym typeface="Blacker Sans Display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295D219F-367D-4594-1354-0B868C98F79B}"/>
                </a:ext>
              </a:extLst>
            </p:cNvPr>
            <p:cNvSpPr/>
            <p:nvPr/>
          </p:nvSpPr>
          <p:spPr>
            <a:xfrm>
              <a:off x="0" y="59404"/>
              <a:ext cx="2320056" cy="1640298"/>
            </a:xfrm>
            <a:custGeom>
              <a:avLst/>
              <a:gdLst/>
              <a:ahLst/>
              <a:cxnLst/>
              <a:rect l="l" t="t" r="r" b="b"/>
              <a:pathLst>
                <a:path w="2320056" h="1640298">
                  <a:moveTo>
                    <a:pt x="0" y="0"/>
                  </a:moveTo>
                  <a:lnTo>
                    <a:pt x="2320056" y="0"/>
                  </a:lnTo>
                  <a:lnTo>
                    <a:pt x="2320056" y="1640298"/>
                  </a:lnTo>
                  <a:lnTo>
                    <a:pt x="0" y="1640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41441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0565CC26-9C71-7379-C5EA-A1C6EA07A227}"/>
              </a:ext>
            </a:extLst>
          </p:cNvPr>
          <p:cNvSpPr txBox="1"/>
          <p:nvPr/>
        </p:nvSpPr>
        <p:spPr>
          <a:xfrm>
            <a:off x="4586505" y="490118"/>
            <a:ext cx="12932490" cy="441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99"/>
              </a:lnSpc>
            </a:pPr>
            <a:r>
              <a:rPr lang="en-US" sz="2418" b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SESSION D’ATELIER - JEUDI 13 NOVEMBRE 2025</a:t>
            </a:r>
          </a:p>
        </p:txBody>
      </p:sp>
      <p:grpSp>
        <p:nvGrpSpPr>
          <p:cNvPr id="11" name="Group 9">
            <a:extLst>
              <a:ext uri="{FF2B5EF4-FFF2-40B4-BE49-F238E27FC236}">
                <a16:creationId xmlns:a16="http://schemas.microsoft.com/office/drawing/2014/main" id="{27C2C03E-4299-AB01-6B6D-7D04C89AE9AD}"/>
              </a:ext>
            </a:extLst>
          </p:cNvPr>
          <p:cNvGrpSpPr/>
          <p:nvPr/>
        </p:nvGrpSpPr>
        <p:grpSpPr>
          <a:xfrm>
            <a:off x="3890404" y="168207"/>
            <a:ext cx="2160982" cy="1106570"/>
            <a:chOff x="0" y="0"/>
            <a:chExt cx="817177" cy="603982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580CCD16-EF3A-474E-3887-CFFC2B3D653D}"/>
                </a:ext>
              </a:extLst>
            </p:cNvPr>
            <p:cNvSpPr/>
            <p:nvPr/>
          </p:nvSpPr>
          <p:spPr>
            <a:xfrm>
              <a:off x="0" y="0"/>
              <a:ext cx="817177" cy="603981"/>
            </a:xfrm>
            <a:custGeom>
              <a:avLst/>
              <a:gdLst/>
              <a:ahLst/>
              <a:cxnLst/>
              <a:rect l="l" t="t" r="r" b="b"/>
              <a:pathLst>
                <a:path w="817177" h="603981">
                  <a:moveTo>
                    <a:pt x="0" y="0"/>
                  </a:moveTo>
                  <a:lnTo>
                    <a:pt x="817177" y="0"/>
                  </a:lnTo>
                  <a:lnTo>
                    <a:pt x="817177" y="603981"/>
                  </a:lnTo>
                  <a:lnTo>
                    <a:pt x="0" y="6039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B4BBCDCA-EEB1-E71B-E2EF-B68D2A41A0ED}"/>
                </a:ext>
              </a:extLst>
            </p:cNvPr>
            <p:cNvSpPr txBox="1"/>
            <p:nvPr/>
          </p:nvSpPr>
          <p:spPr>
            <a:xfrm>
              <a:off x="0" y="-38100"/>
              <a:ext cx="817177" cy="642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8"/>
                </a:lnSpc>
              </a:pPr>
              <a:endParaRPr/>
            </a:p>
          </p:txBody>
        </p:sp>
      </p:grpSp>
      <p:sp>
        <p:nvSpPr>
          <p:cNvPr id="17" name="TextBox 12">
            <a:extLst>
              <a:ext uri="{FF2B5EF4-FFF2-40B4-BE49-F238E27FC236}">
                <a16:creationId xmlns:a16="http://schemas.microsoft.com/office/drawing/2014/main" id="{DBE2FCF5-1523-31FE-19C0-FA44A473844D}"/>
              </a:ext>
            </a:extLst>
          </p:cNvPr>
          <p:cNvSpPr txBox="1"/>
          <p:nvPr/>
        </p:nvSpPr>
        <p:spPr>
          <a:xfrm>
            <a:off x="4056720" y="364431"/>
            <a:ext cx="1828350" cy="606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2"/>
              </a:lnSpc>
            </a:pPr>
            <a:r>
              <a:rPr lang="en-US" sz="3518" b="1" dirty="0">
                <a:solidFill>
                  <a:srgbClr val="20214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LOGO</a:t>
            </a:r>
          </a:p>
        </p:txBody>
      </p:sp>
      <p:pic>
        <p:nvPicPr>
          <p:cNvPr id="15" name="Image 14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7C75247E-C8D2-5C18-1FC8-67907D920C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608" y="168205"/>
            <a:ext cx="4259797" cy="108337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99A85BD-6FDC-CF54-64A5-7952136EB17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1681" y="6202941"/>
            <a:ext cx="3950903" cy="100528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88E93E8-653F-D407-5D1A-62B3A8CAE60E}"/>
              </a:ext>
            </a:extLst>
          </p:cNvPr>
          <p:cNvSpPr/>
          <p:nvPr/>
        </p:nvSpPr>
        <p:spPr>
          <a:xfrm>
            <a:off x="2226039" y="3023807"/>
            <a:ext cx="12192000" cy="505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numéro de diapositive 1">
            <a:extLst>
              <a:ext uri="{FF2B5EF4-FFF2-40B4-BE49-F238E27FC236}">
                <a16:creationId xmlns:a16="http://schemas.microsoft.com/office/drawing/2014/main" id="{A02CF017-6401-2B02-2269-6849B4400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2783" y="3019118"/>
            <a:ext cx="2743200" cy="365125"/>
          </a:xfrm>
        </p:spPr>
        <p:txBody>
          <a:bodyPr/>
          <a:lstStyle/>
          <a:p>
            <a:fld id="{3A46B652-86A9-C44C-8F11-3ADD7EFAC36A}" type="slidenum">
              <a:rPr lang="fr-FR" smtClean="0"/>
              <a:t>11</a:t>
            </a:fld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3D8C1B2-B92A-B5BC-7107-2B2D06091C59}"/>
              </a:ext>
            </a:extLst>
          </p:cNvPr>
          <p:cNvSpPr/>
          <p:nvPr/>
        </p:nvSpPr>
        <p:spPr>
          <a:xfrm rot="2700000">
            <a:off x="5318997" y="1047190"/>
            <a:ext cx="8528346" cy="8528346"/>
          </a:xfrm>
          <a:prstGeom prst="ellipse">
            <a:avLst/>
          </a:prstGeom>
          <a:noFill/>
          <a:ln w="50800">
            <a:solidFill>
              <a:srgbClr val="FFB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ontserrat" pitchFamily="2" charset="77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A50CB94-B3EB-7650-0EA4-E395CB3C0D6F}"/>
              </a:ext>
            </a:extLst>
          </p:cNvPr>
          <p:cNvSpPr txBox="1"/>
          <p:nvPr/>
        </p:nvSpPr>
        <p:spPr>
          <a:xfrm>
            <a:off x="9837461" y="4349434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>
                <a:solidFill>
                  <a:srgbClr val="FFB000"/>
                </a:solidFill>
                <a:latin typeface="Montserrat Black" pitchFamily="2" charset="77"/>
              </a:rPr>
              <a:t>MERCI</a:t>
            </a:r>
            <a:r>
              <a:rPr lang="fr-FR" sz="6000">
                <a:solidFill>
                  <a:srgbClr val="FFB000"/>
                </a:solidFill>
                <a:latin typeface="Montserrat Black" pitchFamily="2" charset="77"/>
              </a:rPr>
              <a:t>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FB96D8D-5B0F-8997-D393-AEE0AA7CC12E}"/>
              </a:ext>
            </a:extLst>
          </p:cNvPr>
          <p:cNvSpPr txBox="1"/>
          <p:nvPr/>
        </p:nvSpPr>
        <p:spPr>
          <a:xfrm>
            <a:off x="9837461" y="7505700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2400" b="1">
              <a:solidFill>
                <a:schemeClr val="tx2"/>
              </a:solidFill>
            </a:endParaRPr>
          </a:p>
          <a:p>
            <a:r>
              <a:rPr lang="fr-FR" sz="2400" b="1">
                <a:solidFill>
                  <a:srgbClr val="FFB000"/>
                </a:solidFill>
                <a:latin typeface="Montserrat Black" pitchFamily="2" charset="77"/>
              </a:rPr>
              <a:t>SITE INTERNET</a:t>
            </a:r>
          </a:p>
          <a:p>
            <a:r>
              <a:rPr lang="fr-FR" sz="2400" b="1" err="1">
                <a:solidFill>
                  <a:schemeClr val="tx2"/>
                </a:solidFill>
              </a:rPr>
              <a:t>alcome.eco</a:t>
            </a:r>
            <a:endParaRPr lang="fr-FR" sz="2400" b="1">
              <a:solidFill>
                <a:schemeClr val="tx2"/>
              </a:solidFill>
            </a:endParaRPr>
          </a:p>
        </p:txBody>
      </p:sp>
      <p:pic>
        <p:nvPicPr>
          <p:cNvPr id="25" name="Image 24" descr="Une image contenant Visage humain, capture d’écran, personne, habits&#10;&#10;Description générée automatiquement">
            <a:extLst>
              <a:ext uri="{FF2B5EF4-FFF2-40B4-BE49-F238E27FC236}">
                <a16:creationId xmlns:a16="http://schemas.microsoft.com/office/drawing/2014/main" id="{75934727-FD4C-6178-2275-A7D656872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775" y="3289939"/>
            <a:ext cx="11327907" cy="637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17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EB827-019B-6E6E-248E-F147E34C7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6A4982F-508D-EA11-8823-D0C0F7DD47D9}"/>
              </a:ext>
            </a:extLst>
          </p:cNvPr>
          <p:cNvSpPr/>
          <p:nvPr/>
        </p:nvSpPr>
        <p:spPr>
          <a:xfrm>
            <a:off x="0" y="-55407"/>
            <a:ext cx="18366997" cy="1608833"/>
          </a:xfrm>
          <a:custGeom>
            <a:avLst/>
            <a:gdLst/>
            <a:ahLst/>
            <a:cxnLst/>
            <a:rect l="l" t="t" r="r" b="b"/>
            <a:pathLst>
              <a:path w="18366997" h="1608833">
                <a:moveTo>
                  <a:pt x="0" y="0"/>
                </a:moveTo>
                <a:lnTo>
                  <a:pt x="18366997" y="0"/>
                </a:lnTo>
                <a:lnTo>
                  <a:pt x="18366997" y="1608832"/>
                </a:lnTo>
                <a:lnTo>
                  <a:pt x="0" y="1608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33822" b="-40894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D57927D-9205-41FC-660E-27F73EE101CE}"/>
              </a:ext>
            </a:extLst>
          </p:cNvPr>
          <p:cNvSpPr/>
          <p:nvPr/>
        </p:nvSpPr>
        <p:spPr>
          <a:xfrm>
            <a:off x="2330726" y="986960"/>
            <a:ext cx="1068940" cy="1345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4C82FE9-11DA-44DF-9715-ED7360013CBD}"/>
              </a:ext>
            </a:extLst>
          </p:cNvPr>
          <p:cNvGrpSpPr/>
          <p:nvPr/>
        </p:nvGrpSpPr>
        <p:grpSpPr>
          <a:xfrm>
            <a:off x="479392" y="-121444"/>
            <a:ext cx="3385027" cy="1622950"/>
            <a:chOff x="0" y="-161925"/>
            <a:chExt cx="4513369" cy="2163932"/>
          </a:xfrm>
        </p:grpSpPr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0660938-AC26-04A1-6336-BA1DE6934B00}"/>
                </a:ext>
              </a:extLst>
            </p:cNvPr>
            <p:cNvSpPr txBox="1"/>
            <p:nvPr/>
          </p:nvSpPr>
          <p:spPr>
            <a:xfrm>
              <a:off x="2703117" y="192698"/>
              <a:ext cx="1383901" cy="18093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99"/>
                </a:lnSpc>
              </a:pPr>
              <a:r>
                <a:rPr lang="en-US" sz="8142" dirty="0">
                  <a:solidFill>
                    <a:srgbClr val="FFFFFF"/>
                  </a:solidFill>
                  <a:latin typeface="Blacker Sans Display"/>
                  <a:ea typeface="Blacker Sans Display"/>
                  <a:cs typeface="Blacker Sans Display"/>
                  <a:sym typeface="Blacker Sans Display"/>
                </a:rPr>
                <a:t>3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7F40FBE-FEB5-47EC-04FB-2A3C5FFDD981}"/>
                </a:ext>
              </a:extLst>
            </p:cNvPr>
            <p:cNvSpPr txBox="1"/>
            <p:nvPr/>
          </p:nvSpPr>
          <p:spPr>
            <a:xfrm>
              <a:off x="2354702" y="-161925"/>
              <a:ext cx="1190581" cy="18093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99"/>
                </a:lnSpc>
              </a:pPr>
              <a:r>
                <a:rPr lang="en-US" sz="8142" dirty="0">
                  <a:solidFill>
                    <a:srgbClr val="FFFFFF"/>
                  </a:solidFill>
                  <a:latin typeface="Blacker Sans Display"/>
                  <a:ea typeface="Blacker Sans Display"/>
                  <a:cs typeface="Blacker Sans Display"/>
                  <a:sym typeface="Blacker Sans Display"/>
                </a:rPr>
                <a:t>3</a:t>
              </a: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8F0493EA-A332-C350-96CB-44813F11E9CD}"/>
                </a:ext>
              </a:extLst>
            </p:cNvPr>
            <p:cNvSpPr txBox="1"/>
            <p:nvPr/>
          </p:nvSpPr>
          <p:spPr>
            <a:xfrm>
              <a:off x="1928351" y="1319339"/>
              <a:ext cx="2585018" cy="179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2"/>
                </a:lnSpc>
              </a:pPr>
              <a:r>
                <a:rPr lang="en-US" sz="816" b="1" spc="604" dirty="0">
                  <a:solidFill>
                    <a:srgbClr val="20214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CONGRÈS</a:t>
              </a: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55CAB979-F96A-DE56-1F1A-745E76151942}"/>
                </a:ext>
              </a:extLst>
            </p:cNvPr>
            <p:cNvSpPr txBox="1"/>
            <p:nvPr/>
          </p:nvSpPr>
          <p:spPr>
            <a:xfrm>
              <a:off x="3632751" y="557622"/>
              <a:ext cx="558227" cy="286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82"/>
                </a:lnSpc>
              </a:pPr>
              <a:r>
                <a:rPr lang="en-US" sz="1273" dirty="0" err="1">
                  <a:solidFill>
                    <a:srgbClr val="FFFFFF"/>
                  </a:solidFill>
                  <a:latin typeface="Blacker Sans Display"/>
                  <a:ea typeface="Blacker Sans Display"/>
                  <a:cs typeface="Blacker Sans Display"/>
                  <a:sym typeface="Blacker Sans Display"/>
                </a:rPr>
                <a:t>ème</a:t>
              </a:r>
              <a:endParaRPr lang="en-US" sz="1273" dirty="0">
                <a:solidFill>
                  <a:srgbClr val="FFFFFF"/>
                </a:solidFill>
                <a:latin typeface="Blacker Sans Display"/>
                <a:ea typeface="Blacker Sans Display"/>
                <a:cs typeface="Blacker Sans Display"/>
                <a:sym typeface="Blacker Sans Display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945133D-9B9C-E8C4-F482-57FAA709B588}"/>
                </a:ext>
              </a:extLst>
            </p:cNvPr>
            <p:cNvSpPr/>
            <p:nvPr/>
          </p:nvSpPr>
          <p:spPr>
            <a:xfrm>
              <a:off x="0" y="59404"/>
              <a:ext cx="2320056" cy="1640298"/>
            </a:xfrm>
            <a:custGeom>
              <a:avLst/>
              <a:gdLst/>
              <a:ahLst/>
              <a:cxnLst/>
              <a:rect l="l" t="t" r="r" b="b"/>
              <a:pathLst>
                <a:path w="2320056" h="1640298">
                  <a:moveTo>
                    <a:pt x="0" y="0"/>
                  </a:moveTo>
                  <a:lnTo>
                    <a:pt x="2320056" y="0"/>
                  </a:lnTo>
                  <a:lnTo>
                    <a:pt x="2320056" y="1640298"/>
                  </a:lnTo>
                  <a:lnTo>
                    <a:pt x="0" y="1640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41441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CDD58327-947E-DD93-8083-04475ACFAD4A}"/>
              </a:ext>
            </a:extLst>
          </p:cNvPr>
          <p:cNvSpPr txBox="1"/>
          <p:nvPr/>
        </p:nvSpPr>
        <p:spPr>
          <a:xfrm>
            <a:off x="4586505" y="490118"/>
            <a:ext cx="12932490" cy="441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99"/>
              </a:lnSpc>
            </a:pPr>
            <a:r>
              <a:rPr lang="en-US" sz="2418" b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SESSION D’ATELIER - JEUDI 13 NOVEMBRE 2025</a:t>
            </a:r>
          </a:p>
        </p:txBody>
      </p:sp>
      <p:grpSp>
        <p:nvGrpSpPr>
          <p:cNvPr id="11" name="Group 9">
            <a:extLst>
              <a:ext uri="{FF2B5EF4-FFF2-40B4-BE49-F238E27FC236}">
                <a16:creationId xmlns:a16="http://schemas.microsoft.com/office/drawing/2014/main" id="{B3F42084-FF2F-FC24-0860-00FF5D66731A}"/>
              </a:ext>
            </a:extLst>
          </p:cNvPr>
          <p:cNvGrpSpPr/>
          <p:nvPr/>
        </p:nvGrpSpPr>
        <p:grpSpPr>
          <a:xfrm>
            <a:off x="3890404" y="168207"/>
            <a:ext cx="2160982" cy="1106570"/>
            <a:chOff x="0" y="0"/>
            <a:chExt cx="817177" cy="603982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FDA1794F-B973-3F0D-3AD5-42268B62AC9A}"/>
                </a:ext>
              </a:extLst>
            </p:cNvPr>
            <p:cNvSpPr/>
            <p:nvPr/>
          </p:nvSpPr>
          <p:spPr>
            <a:xfrm>
              <a:off x="0" y="0"/>
              <a:ext cx="817177" cy="603981"/>
            </a:xfrm>
            <a:custGeom>
              <a:avLst/>
              <a:gdLst/>
              <a:ahLst/>
              <a:cxnLst/>
              <a:rect l="l" t="t" r="r" b="b"/>
              <a:pathLst>
                <a:path w="817177" h="603981">
                  <a:moveTo>
                    <a:pt x="0" y="0"/>
                  </a:moveTo>
                  <a:lnTo>
                    <a:pt x="817177" y="0"/>
                  </a:lnTo>
                  <a:lnTo>
                    <a:pt x="817177" y="603981"/>
                  </a:lnTo>
                  <a:lnTo>
                    <a:pt x="0" y="6039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8C93FC7B-7372-D270-0D61-B7C9E0C5B4B3}"/>
                </a:ext>
              </a:extLst>
            </p:cNvPr>
            <p:cNvSpPr txBox="1"/>
            <p:nvPr/>
          </p:nvSpPr>
          <p:spPr>
            <a:xfrm>
              <a:off x="0" y="-38100"/>
              <a:ext cx="817177" cy="642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8"/>
                </a:lnSpc>
              </a:pPr>
              <a:endParaRPr/>
            </a:p>
          </p:txBody>
        </p:sp>
      </p:grpSp>
      <p:sp>
        <p:nvSpPr>
          <p:cNvPr id="17" name="TextBox 12">
            <a:extLst>
              <a:ext uri="{FF2B5EF4-FFF2-40B4-BE49-F238E27FC236}">
                <a16:creationId xmlns:a16="http://schemas.microsoft.com/office/drawing/2014/main" id="{1E435A85-7D58-1B66-3886-598C8C3B9391}"/>
              </a:ext>
            </a:extLst>
          </p:cNvPr>
          <p:cNvSpPr txBox="1"/>
          <p:nvPr/>
        </p:nvSpPr>
        <p:spPr>
          <a:xfrm>
            <a:off x="4056720" y="364431"/>
            <a:ext cx="1828350" cy="606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2"/>
              </a:lnSpc>
            </a:pPr>
            <a:r>
              <a:rPr lang="en-US" sz="3518" b="1" dirty="0">
                <a:solidFill>
                  <a:srgbClr val="20214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LOGO</a:t>
            </a:r>
          </a:p>
        </p:txBody>
      </p:sp>
      <p:pic>
        <p:nvPicPr>
          <p:cNvPr id="15" name="Image 14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AB3CEE73-B6BB-8366-2832-FD0A831241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608" y="168205"/>
            <a:ext cx="4259797" cy="1083371"/>
          </a:xfrm>
          <a:prstGeom prst="rect">
            <a:avLst/>
          </a:prstGeom>
        </p:spPr>
      </p:pic>
      <p:pic>
        <p:nvPicPr>
          <p:cNvPr id="35" name="Image 34" descr="Une image contenant texte, plein air, voiture, plante&#10;&#10;Le contenu généré par l’IA peut être incorrect.">
            <a:extLst>
              <a:ext uri="{FF2B5EF4-FFF2-40B4-BE49-F238E27FC236}">
                <a16:creationId xmlns:a16="http://schemas.microsoft.com/office/drawing/2014/main" id="{EBE3887B-AB7C-FADF-3CA7-A4B393EB3D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666" y="2117212"/>
            <a:ext cx="11998375" cy="799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7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5407"/>
            <a:ext cx="18366997" cy="1608833"/>
          </a:xfrm>
          <a:custGeom>
            <a:avLst/>
            <a:gdLst/>
            <a:ahLst/>
            <a:cxnLst/>
            <a:rect l="l" t="t" r="r" b="b"/>
            <a:pathLst>
              <a:path w="18366997" h="1608833">
                <a:moveTo>
                  <a:pt x="0" y="0"/>
                </a:moveTo>
                <a:lnTo>
                  <a:pt x="18366997" y="0"/>
                </a:lnTo>
                <a:lnTo>
                  <a:pt x="18366997" y="1608832"/>
                </a:lnTo>
                <a:lnTo>
                  <a:pt x="0" y="1608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33822" b="-40894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1A6FB52-EE39-9D05-891C-28BBC3B0C2CE}"/>
              </a:ext>
            </a:extLst>
          </p:cNvPr>
          <p:cNvSpPr/>
          <p:nvPr/>
        </p:nvSpPr>
        <p:spPr>
          <a:xfrm>
            <a:off x="2330726" y="986960"/>
            <a:ext cx="1068940" cy="1345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479392" y="-121444"/>
            <a:ext cx="3385027" cy="1622950"/>
            <a:chOff x="0" y="-161925"/>
            <a:chExt cx="4513369" cy="2163932"/>
          </a:xfrm>
        </p:grpSpPr>
        <p:sp>
          <p:nvSpPr>
            <p:cNvPr id="4" name="TextBox 4"/>
            <p:cNvSpPr txBox="1"/>
            <p:nvPr/>
          </p:nvSpPr>
          <p:spPr>
            <a:xfrm>
              <a:off x="2703117" y="192698"/>
              <a:ext cx="1383901" cy="18093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99"/>
                </a:lnSpc>
              </a:pPr>
              <a:r>
                <a:rPr lang="en-US" sz="8142" dirty="0">
                  <a:solidFill>
                    <a:srgbClr val="FFFFFF"/>
                  </a:solidFill>
                  <a:latin typeface="Blacker Sans Display"/>
                  <a:ea typeface="Blacker Sans Display"/>
                  <a:cs typeface="Blacker Sans Display"/>
                  <a:sym typeface="Blacker Sans Display"/>
                </a:rPr>
                <a:t>3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354702" y="-161925"/>
              <a:ext cx="1190581" cy="18093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99"/>
                </a:lnSpc>
              </a:pPr>
              <a:r>
                <a:rPr lang="en-US" sz="8142" dirty="0">
                  <a:solidFill>
                    <a:srgbClr val="FFFFFF"/>
                  </a:solidFill>
                  <a:latin typeface="Blacker Sans Display"/>
                  <a:ea typeface="Blacker Sans Display"/>
                  <a:cs typeface="Blacker Sans Display"/>
                  <a:sym typeface="Blacker Sans Display"/>
                </a:rPr>
                <a:t>3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928351" y="1319339"/>
              <a:ext cx="2585018" cy="179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2"/>
                </a:lnSpc>
              </a:pPr>
              <a:r>
                <a:rPr lang="en-US" sz="816" b="1" spc="604" dirty="0">
                  <a:solidFill>
                    <a:srgbClr val="20214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CONGRÈS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632751" y="557622"/>
              <a:ext cx="558227" cy="286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82"/>
                </a:lnSpc>
              </a:pPr>
              <a:r>
                <a:rPr lang="en-US" sz="1273" dirty="0" err="1">
                  <a:solidFill>
                    <a:srgbClr val="FFFFFF"/>
                  </a:solidFill>
                  <a:latin typeface="Blacker Sans Display"/>
                  <a:ea typeface="Blacker Sans Display"/>
                  <a:cs typeface="Blacker Sans Display"/>
                  <a:sym typeface="Blacker Sans Display"/>
                </a:rPr>
                <a:t>ème</a:t>
              </a:r>
              <a:endParaRPr lang="en-US" sz="1273" dirty="0">
                <a:solidFill>
                  <a:srgbClr val="FFFFFF"/>
                </a:solidFill>
                <a:latin typeface="Blacker Sans Display"/>
                <a:ea typeface="Blacker Sans Display"/>
                <a:cs typeface="Blacker Sans Display"/>
                <a:sym typeface="Blacker Sans Display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59404"/>
              <a:ext cx="2320056" cy="1640298"/>
            </a:xfrm>
            <a:custGeom>
              <a:avLst/>
              <a:gdLst/>
              <a:ahLst/>
              <a:cxnLst/>
              <a:rect l="l" t="t" r="r" b="b"/>
              <a:pathLst>
                <a:path w="2320056" h="1640298">
                  <a:moveTo>
                    <a:pt x="0" y="0"/>
                  </a:moveTo>
                  <a:lnTo>
                    <a:pt x="2320056" y="0"/>
                  </a:lnTo>
                  <a:lnTo>
                    <a:pt x="2320056" y="1640298"/>
                  </a:lnTo>
                  <a:lnTo>
                    <a:pt x="0" y="1640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41441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586505" y="490118"/>
            <a:ext cx="12932490" cy="441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99"/>
              </a:lnSpc>
            </a:pPr>
            <a:r>
              <a:rPr lang="en-US" sz="2418" b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SESSION D’ATELIER - JEUDI 13 NOVEMBRE 2025</a:t>
            </a:r>
          </a:p>
        </p:txBody>
      </p:sp>
      <p:grpSp>
        <p:nvGrpSpPr>
          <p:cNvPr id="11" name="Group 9">
            <a:extLst>
              <a:ext uri="{FF2B5EF4-FFF2-40B4-BE49-F238E27FC236}">
                <a16:creationId xmlns:a16="http://schemas.microsoft.com/office/drawing/2014/main" id="{B887E99B-6ED9-3BB3-065B-13E8F79BB233}"/>
              </a:ext>
            </a:extLst>
          </p:cNvPr>
          <p:cNvGrpSpPr/>
          <p:nvPr/>
        </p:nvGrpSpPr>
        <p:grpSpPr>
          <a:xfrm>
            <a:off x="3890404" y="168207"/>
            <a:ext cx="2160982" cy="1106570"/>
            <a:chOff x="0" y="0"/>
            <a:chExt cx="817177" cy="603982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B58E370E-F9E7-8623-C62B-4177957BC518}"/>
                </a:ext>
              </a:extLst>
            </p:cNvPr>
            <p:cNvSpPr/>
            <p:nvPr/>
          </p:nvSpPr>
          <p:spPr>
            <a:xfrm>
              <a:off x="0" y="0"/>
              <a:ext cx="817177" cy="603981"/>
            </a:xfrm>
            <a:custGeom>
              <a:avLst/>
              <a:gdLst/>
              <a:ahLst/>
              <a:cxnLst/>
              <a:rect l="l" t="t" r="r" b="b"/>
              <a:pathLst>
                <a:path w="817177" h="603981">
                  <a:moveTo>
                    <a:pt x="0" y="0"/>
                  </a:moveTo>
                  <a:lnTo>
                    <a:pt x="817177" y="0"/>
                  </a:lnTo>
                  <a:lnTo>
                    <a:pt x="817177" y="603981"/>
                  </a:lnTo>
                  <a:lnTo>
                    <a:pt x="0" y="6039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E8648F01-5FEC-0CC2-3962-0FCED09C8B73}"/>
                </a:ext>
              </a:extLst>
            </p:cNvPr>
            <p:cNvSpPr txBox="1"/>
            <p:nvPr/>
          </p:nvSpPr>
          <p:spPr>
            <a:xfrm>
              <a:off x="0" y="-38100"/>
              <a:ext cx="817177" cy="642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8"/>
                </a:lnSpc>
              </a:pPr>
              <a:endParaRPr/>
            </a:p>
          </p:txBody>
        </p:sp>
      </p:grpSp>
      <p:sp>
        <p:nvSpPr>
          <p:cNvPr id="17" name="TextBox 12">
            <a:extLst>
              <a:ext uri="{FF2B5EF4-FFF2-40B4-BE49-F238E27FC236}">
                <a16:creationId xmlns:a16="http://schemas.microsoft.com/office/drawing/2014/main" id="{940D3199-EF75-A7FF-9080-8391D687B861}"/>
              </a:ext>
            </a:extLst>
          </p:cNvPr>
          <p:cNvSpPr txBox="1"/>
          <p:nvPr/>
        </p:nvSpPr>
        <p:spPr>
          <a:xfrm>
            <a:off x="4056720" y="364431"/>
            <a:ext cx="1828350" cy="606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2"/>
              </a:lnSpc>
            </a:pPr>
            <a:r>
              <a:rPr lang="en-US" sz="3518" b="1" dirty="0">
                <a:solidFill>
                  <a:srgbClr val="20214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LOGO</a:t>
            </a:r>
          </a:p>
        </p:txBody>
      </p:sp>
      <p:pic>
        <p:nvPicPr>
          <p:cNvPr id="15" name="Image 14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BD3DCDB9-0268-8483-445C-2A21AE951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608" y="168205"/>
            <a:ext cx="4259797" cy="1083371"/>
          </a:xfrm>
          <a:prstGeom prst="rect">
            <a:avLst/>
          </a:prstGeom>
        </p:spPr>
      </p:pic>
      <p:sp>
        <p:nvSpPr>
          <p:cNvPr id="16" name="Freeform 8" descr="Qui sommes-nous ? – Screlec">
            <a:extLst>
              <a:ext uri="{FF2B5EF4-FFF2-40B4-BE49-F238E27FC236}">
                <a16:creationId xmlns:a16="http://schemas.microsoft.com/office/drawing/2014/main" id="{9A899480-1D1D-EF77-5F3F-45DDD1692239}"/>
              </a:ext>
            </a:extLst>
          </p:cNvPr>
          <p:cNvSpPr/>
          <p:nvPr/>
        </p:nvSpPr>
        <p:spPr>
          <a:xfrm>
            <a:off x="9598149" y="4836546"/>
            <a:ext cx="1137180" cy="965375"/>
          </a:xfrm>
          <a:custGeom>
            <a:avLst/>
            <a:gdLst/>
            <a:ahLst/>
            <a:cxnLst/>
            <a:rect l="l" t="t" r="r" b="b"/>
            <a:pathLst>
              <a:path w="1004045" h="883560">
                <a:moveTo>
                  <a:pt x="0" y="0"/>
                </a:moveTo>
                <a:lnTo>
                  <a:pt x="1004046" y="0"/>
                </a:lnTo>
                <a:lnTo>
                  <a:pt x="1004046" y="883560"/>
                </a:lnTo>
                <a:lnTo>
                  <a:pt x="0" y="8835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grpSp>
        <p:nvGrpSpPr>
          <p:cNvPr id="18" name="Group 9">
            <a:extLst>
              <a:ext uri="{FF2B5EF4-FFF2-40B4-BE49-F238E27FC236}">
                <a16:creationId xmlns:a16="http://schemas.microsoft.com/office/drawing/2014/main" id="{7811599B-9BEC-EC7D-FFEE-D75E23086419}"/>
              </a:ext>
            </a:extLst>
          </p:cNvPr>
          <p:cNvGrpSpPr/>
          <p:nvPr/>
        </p:nvGrpSpPr>
        <p:grpSpPr>
          <a:xfrm>
            <a:off x="2132018" y="4892188"/>
            <a:ext cx="2012674" cy="1523263"/>
            <a:chOff x="0" y="-9525"/>
            <a:chExt cx="4025347" cy="1105524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268FF97-92F8-CACE-944E-2B1B94841A17}"/>
                </a:ext>
              </a:extLst>
            </p:cNvPr>
            <p:cNvSpPr/>
            <p:nvPr/>
          </p:nvSpPr>
          <p:spPr>
            <a:xfrm>
              <a:off x="0" y="0"/>
              <a:ext cx="3008333" cy="1095999"/>
            </a:xfrm>
            <a:custGeom>
              <a:avLst/>
              <a:gdLst/>
              <a:ahLst/>
              <a:cxnLst/>
              <a:rect l="l" t="t" r="r" b="b"/>
              <a:pathLst>
                <a:path w="3008333" h="1095999">
                  <a:moveTo>
                    <a:pt x="0" y="0"/>
                  </a:moveTo>
                  <a:lnTo>
                    <a:pt x="3008333" y="0"/>
                  </a:lnTo>
                  <a:lnTo>
                    <a:pt x="3008333" y="1095999"/>
                  </a:lnTo>
                  <a:lnTo>
                    <a:pt x="0" y="10959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 sz="1200" dirty="0"/>
            </a:p>
          </p:txBody>
        </p:sp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id="{E6D6EE2D-57F1-96B4-F2DA-DCA0CFF625A2}"/>
                </a:ext>
              </a:extLst>
            </p:cNvPr>
            <p:cNvSpPr txBox="1"/>
            <p:nvPr/>
          </p:nvSpPr>
          <p:spPr>
            <a:xfrm>
              <a:off x="0" y="-9525"/>
              <a:ext cx="4025347" cy="110552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200"/>
                </a:lnSpc>
              </a:pPr>
              <a:r>
                <a:rPr lang="fr-FR" b="1" spc="200" dirty="0">
                  <a:solidFill>
                    <a:srgbClr val="003B7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Directive Européenne </a:t>
              </a:r>
            </a:p>
            <a:p>
              <a:pPr algn="ctr">
                <a:lnSpc>
                  <a:spcPts val="1200"/>
                </a:lnSpc>
              </a:pPr>
              <a:r>
                <a:rPr lang="fr-FR" b="1" spc="200" dirty="0">
                  <a:solidFill>
                    <a:srgbClr val="595F6A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relative aux plastiques </a:t>
              </a:r>
            </a:p>
            <a:p>
              <a:pPr algn="ctr">
                <a:lnSpc>
                  <a:spcPts val="1200"/>
                </a:lnSpc>
              </a:pPr>
              <a:r>
                <a:rPr lang="fr-FR" b="1" spc="200" dirty="0">
                  <a:solidFill>
                    <a:srgbClr val="595F6A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à usage unique</a:t>
              </a:r>
            </a:p>
          </p:txBody>
        </p:sp>
      </p:grpSp>
      <p:grpSp>
        <p:nvGrpSpPr>
          <p:cNvPr id="21" name="Group 12">
            <a:extLst>
              <a:ext uri="{FF2B5EF4-FFF2-40B4-BE49-F238E27FC236}">
                <a16:creationId xmlns:a16="http://schemas.microsoft.com/office/drawing/2014/main" id="{D754611B-1FF7-1B03-6D18-493B3809B865}"/>
              </a:ext>
            </a:extLst>
          </p:cNvPr>
          <p:cNvGrpSpPr/>
          <p:nvPr/>
        </p:nvGrpSpPr>
        <p:grpSpPr>
          <a:xfrm>
            <a:off x="5058526" y="4776411"/>
            <a:ext cx="3644551" cy="1146829"/>
            <a:chOff x="-2" y="-9528"/>
            <a:chExt cx="7289102" cy="2293656"/>
          </a:xfrm>
        </p:grpSpPr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8C908F78-5F93-3C87-832D-B176CE42B514}"/>
                </a:ext>
              </a:extLst>
            </p:cNvPr>
            <p:cNvSpPr/>
            <p:nvPr/>
          </p:nvSpPr>
          <p:spPr>
            <a:xfrm>
              <a:off x="0" y="0"/>
              <a:ext cx="6653252" cy="1316945"/>
            </a:xfrm>
            <a:custGeom>
              <a:avLst/>
              <a:gdLst/>
              <a:ahLst/>
              <a:cxnLst/>
              <a:rect l="l" t="t" r="r" b="b"/>
              <a:pathLst>
                <a:path w="6653252" h="1316945">
                  <a:moveTo>
                    <a:pt x="0" y="0"/>
                  </a:moveTo>
                  <a:lnTo>
                    <a:pt x="6653252" y="0"/>
                  </a:lnTo>
                  <a:lnTo>
                    <a:pt x="6653252" y="1316945"/>
                  </a:lnTo>
                  <a:lnTo>
                    <a:pt x="0" y="13169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 sz="1200" dirty="0"/>
            </a:p>
          </p:txBody>
        </p:sp>
        <p:sp>
          <p:nvSpPr>
            <p:cNvPr id="23" name="TextBox 14">
              <a:extLst>
                <a:ext uri="{FF2B5EF4-FFF2-40B4-BE49-F238E27FC236}">
                  <a16:creationId xmlns:a16="http://schemas.microsoft.com/office/drawing/2014/main" id="{702B4269-58D3-9794-24EF-B71ADAD8DCAA}"/>
                </a:ext>
              </a:extLst>
            </p:cNvPr>
            <p:cNvSpPr txBox="1"/>
            <p:nvPr/>
          </p:nvSpPr>
          <p:spPr>
            <a:xfrm>
              <a:off x="-2" y="-9528"/>
              <a:ext cx="7289102" cy="229365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200"/>
                </a:lnSpc>
              </a:pPr>
              <a:r>
                <a:rPr lang="fr-FR" b="1" spc="200" dirty="0">
                  <a:solidFill>
                    <a:srgbClr val="003B7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Loi anti-gaspillage dite loi « AGEC »</a:t>
              </a:r>
            </a:p>
            <a:p>
              <a:pPr algn="ctr">
                <a:lnSpc>
                  <a:spcPts val="1200"/>
                </a:lnSpc>
              </a:pPr>
              <a:r>
                <a:rPr lang="fr-FR" b="1" spc="200" dirty="0">
                  <a:solidFill>
                    <a:srgbClr val="595F6A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Demande la mise en place de la filière à responsabilité élargie du </a:t>
              </a:r>
            </a:p>
            <a:p>
              <a:pPr algn="ctr">
                <a:lnSpc>
                  <a:spcPts val="1200"/>
                </a:lnSpc>
              </a:pPr>
              <a:r>
                <a:rPr lang="fr-FR" b="1" spc="200" dirty="0">
                  <a:solidFill>
                    <a:srgbClr val="595F6A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producteur (REP) sur les produits du tabac </a:t>
              </a:r>
            </a:p>
          </p:txBody>
        </p:sp>
      </p:grpSp>
      <p:grpSp>
        <p:nvGrpSpPr>
          <p:cNvPr id="24" name="Group 15">
            <a:extLst>
              <a:ext uri="{FF2B5EF4-FFF2-40B4-BE49-F238E27FC236}">
                <a16:creationId xmlns:a16="http://schemas.microsoft.com/office/drawing/2014/main" id="{F3E30B58-5DD2-D381-1F58-1698A7CABA9B}"/>
              </a:ext>
            </a:extLst>
          </p:cNvPr>
          <p:cNvGrpSpPr/>
          <p:nvPr/>
        </p:nvGrpSpPr>
        <p:grpSpPr>
          <a:xfrm>
            <a:off x="11037183" y="4374045"/>
            <a:ext cx="1927004" cy="330073"/>
            <a:chOff x="0" y="0"/>
            <a:chExt cx="3854008" cy="660146"/>
          </a:xfrm>
        </p:grpSpPr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60DB8523-C818-4A90-342E-423B2D619664}"/>
                </a:ext>
              </a:extLst>
            </p:cNvPr>
            <p:cNvSpPr/>
            <p:nvPr/>
          </p:nvSpPr>
          <p:spPr>
            <a:xfrm>
              <a:off x="0" y="0"/>
              <a:ext cx="3854008" cy="660146"/>
            </a:xfrm>
            <a:custGeom>
              <a:avLst/>
              <a:gdLst/>
              <a:ahLst/>
              <a:cxnLst/>
              <a:rect l="l" t="t" r="r" b="b"/>
              <a:pathLst>
                <a:path w="3854008" h="660146">
                  <a:moveTo>
                    <a:pt x="0" y="0"/>
                  </a:moveTo>
                  <a:lnTo>
                    <a:pt x="3854008" y="0"/>
                  </a:lnTo>
                  <a:lnTo>
                    <a:pt x="3854008" y="660146"/>
                  </a:lnTo>
                  <a:lnTo>
                    <a:pt x="0" y="66014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 sz="1200" dirty="0"/>
            </a:p>
          </p:txBody>
        </p:sp>
        <p:sp>
          <p:nvSpPr>
            <p:cNvPr id="26" name="TextBox 17">
              <a:extLst>
                <a:ext uri="{FF2B5EF4-FFF2-40B4-BE49-F238E27FC236}">
                  <a16:creationId xmlns:a16="http://schemas.microsoft.com/office/drawing/2014/main" id="{600D0B80-F67B-01A2-B933-979512E2E072}"/>
                </a:ext>
              </a:extLst>
            </p:cNvPr>
            <p:cNvSpPr txBox="1"/>
            <p:nvPr/>
          </p:nvSpPr>
          <p:spPr>
            <a:xfrm>
              <a:off x="0" y="9525"/>
              <a:ext cx="3854008" cy="65062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080"/>
                </a:lnSpc>
              </a:pPr>
              <a:r>
                <a:rPr lang="fr-FR" sz="1000" b="1" dirty="0">
                  <a:solidFill>
                    <a:srgbClr val="595F6A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Alcome obtient l’agrément </a:t>
              </a:r>
            </a:p>
            <a:p>
              <a:pPr algn="ctr">
                <a:lnSpc>
                  <a:spcPts val="1080"/>
                </a:lnSpc>
              </a:pPr>
              <a:r>
                <a:rPr lang="fr-FR" sz="1000" b="1" dirty="0">
                  <a:solidFill>
                    <a:srgbClr val="595F6A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de l’État pour 6 ans</a:t>
              </a:r>
            </a:p>
          </p:txBody>
        </p:sp>
      </p:grpSp>
      <p:grpSp>
        <p:nvGrpSpPr>
          <p:cNvPr id="27" name="Group 18">
            <a:extLst>
              <a:ext uri="{FF2B5EF4-FFF2-40B4-BE49-F238E27FC236}">
                <a16:creationId xmlns:a16="http://schemas.microsoft.com/office/drawing/2014/main" id="{C20A47AF-8BBF-AEBB-DFF4-53A5FC2153E9}"/>
              </a:ext>
            </a:extLst>
          </p:cNvPr>
          <p:cNvGrpSpPr/>
          <p:nvPr/>
        </p:nvGrpSpPr>
        <p:grpSpPr>
          <a:xfrm>
            <a:off x="2219435" y="3539362"/>
            <a:ext cx="13126346" cy="523760"/>
            <a:chOff x="0" y="0"/>
            <a:chExt cx="20126284" cy="1047520"/>
          </a:xfrm>
        </p:grpSpPr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EE3F5C13-3114-97CB-2658-7DA04E89AC3D}"/>
                </a:ext>
              </a:extLst>
            </p:cNvPr>
            <p:cNvSpPr/>
            <p:nvPr/>
          </p:nvSpPr>
          <p:spPr>
            <a:xfrm>
              <a:off x="11897" y="11256"/>
              <a:ext cx="20102494" cy="1024953"/>
            </a:xfrm>
            <a:custGeom>
              <a:avLst/>
              <a:gdLst/>
              <a:ahLst/>
              <a:cxnLst/>
              <a:rect l="l" t="t" r="r" b="b"/>
              <a:pathLst>
                <a:path w="20102494" h="1024953">
                  <a:moveTo>
                    <a:pt x="0" y="256294"/>
                  </a:moveTo>
                  <a:lnTo>
                    <a:pt x="19549521" y="256294"/>
                  </a:lnTo>
                  <a:lnTo>
                    <a:pt x="19549521" y="0"/>
                  </a:lnTo>
                  <a:lnTo>
                    <a:pt x="20102494" y="512477"/>
                  </a:lnTo>
                  <a:lnTo>
                    <a:pt x="19549521" y="1024953"/>
                  </a:lnTo>
                  <a:lnTo>
                    <a:pt x="19549521" y="768771"/>
                  </a:lnTo>
                  <a:lnTo>
                    <a:pt x="0" y="768771"/>
                  </a:lnTo>
                  <a:close/>
                </a:path>
              </a:pathLst>
            </a:custGeom>
            <a:solidFill>
              <a:srgbClr val="002250"/>
            </a:solidFill>
          </p:spPr>
          <p:txBody>
            <a:bodyPr/>
            <a:lstStyle/>
            <a:p>
              <a:endParaRPr lang="fr-FR" sz="1200" dirty="0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63B01D61-0422-6E99-5621-929908F7B7E7}"/>
                </a:ext>
              </a:extLst>
            </p:cNvPr>
            <p:cNvSpPr/>
            <p:nvPr/>
          </p:nvSpPr>
          <p:spPr>
            <a:xfrm>
              <a:off x="0" y="-889"/>
              <a:ext cx="20126288" cy="1049236"/>
            </a:xfrm>
            <a:custGeom>
              <a:avLst/>
              <a:gdLst/>
              <a:ahLst/>
              <a:cxnLst/>
              <a:rect l="l" t="t" r="r" b="b"/>
              <a:pathLst>
                <a:path w="20126288" h="1049236">
                  <a:moveTo>
                    <a:pt x="11897" y="257184"/>
                  </a:moveTo>
                  <a:lnTo>
                    <a:pt x="19561418" y="257184"/>
                  </a:lnTo>
                  <a:lnTo>
                    <a:pt x="19561418" y="268439"/>
                  </a:lnTo>
                  <a:lnTo>
                    <a:pt x="19549521" y="268439"/>
                  </a:lnTo>
                  <a:lnTo>
                    <a:pt x="19549521" y="12145"/>
                  </a:lnTo>
                  <a:cubicBezTo>
                    <a:pt x="19549521" y="7642"/>
                    <a:pt x="19552377" y="3478"/>
                    <a:pt x="19556778" y="1789"/>
                  </a:cubicBezTo>
                  <a:cubicBezTo>
                    <a:pt x="19561180" y="0"/>
                    <a:pt x="19566297" y="1002"/>
                    <a:pt x="19569747" y="4153"/>
                  </a:cubicBezTo>
                  <a:lnTo>
                    <a:pt x="20122721" y="516630"/>
                  </a:lnTo>
                  <a:cubicBezTo>
                    <a:pt x="20124979" y="518768"/>
                    <a:pt x="20126288" y="521695"/>
                    <a:pt x="20126288" y="524622"/>
                  </a:cubicBezTo>
                  <a:cubicBezTo>
                    <a:pt x="20126288" y="527548"/>
                    <a:pt x="20124979" y="530587"/>
                    <a:pt x="20122721" y="532613"/>
                  </a:cubicBezTo>
                  <a:lnTo>
                    <a:pt x="19569747" y="1045090"/>
                  </a:lnTo>
                  <a:cubicBezTo>
                    <a:pt x="19566297" y="1048241"/>
                    <a:pt x="19561180" y="1049236"/>
                    <a:pt x="19556778" y="1047454"/>
                  </a:cubicBezTo>
                  <a:cubicBezTo>
                    <a:pt x="19552377" y="1045765"/>
                    <a:pt x="19549521" y="1041601"/>
                    <a:pt x="19549521" y="1037098"/>
                  </a:cubicBezTo>
                  <a:lnTo>
                    <a:pt x="19549521" y="780916"/>
                  </a:lnTo>
                  <a:lnTo>
                    <a:pt x="19561418" y="780916"/>
                  </a:lnTo>
                  <a:lnTo>
                    <a:pt x="19561418" y="792172"/>
                  </a:lnTo>
                  <a:lnTo>
                    <a:pt x="11897" y="792172"/>
                  </a:lnTo>
                  <a:cubicBezTo>
                    <a:pt x="5354" y="792172"/>
                    <a:pt x="0" y="787107"/>
                    <a:pt x="0" y="780916"/>
                  </a:cubicBezTo>
                  <a:lnTo>
                    <a:pt x="0" y="268439"/>
                  </a:lnTo>
                  <a:cubicBezTo>
                    <a:pt x="0" y="262249"/>
                    <a:pt x="5354" y="257184"/>
                    <a:pt x="11897" y="257184"/>
                  </a:cubicBezTo>
                  <a:moveTo>
                    <a:pt x="11897" y="279695"/>
                  </a:moveTo>
                  <a:lnTo>
                    <a:pt x="11897" y="268439"/>
                  </a:lnTo>
                  <a:lnTo>
                    <a:pt x="23794" y="268439"/>
                  </a:lnTo>
                  <a:lnTo>
                    <a:pt x="23794" y="780916"/>
                  </a:lnTo>
                  <a:lnTo>
                    <a:pt x="11897" y="780916"/>
                  </a:lnTo>
                  <a:lnTo>
                    <a:pt x="11897" y="769660"/>
                  </a:lnTo>
                  <a:lnTo>
                    <a:pt x="19561418" y="769660"/>
                  </a:lnTo>
                  <a:cubicBezTo>
                    <a:pt x="19567962" y="769660"/>
                    <a:pt x="19573315" y="774725"/>
                    <a:pt x="19573315" y="780916"/>
                  </a:cubicBezTo>
                  <a:lnTo>
                    <a:pt x="19573315" y="1037098"/>
                  </a:lnTo>
                  <a:lnTo>
                    <a:pt x="19561418" y="1037098"/>
                  </a:lnTo>
                  <a:lnTo>
                    <a:pt x="19553092" y="1029107"/>
                  </a:lnTo>
                  <a:lnTo>
                    <a:pt x="20106064" y="516630"/>
                  </a:lnTo>
                  <a:lnTo>
                    <a:pt x="20114391" y="524622"/>
                  </a:lnTo>
                  <a:lnTo>
                    <a:pt x="20106064" y="532613"/>
                  </a:lnTo>
                  <a:lnTo>
                    <a:pt x="19553092" y="20136"/>
                  </a:lnTo>
                  <a:lnTo>
                    <a:pt x="19561418" y="12145"/>
                  </a:lnTo>
                  <a:lnTo>
                    <a:pt x="19573315" y="12145"/>
                  </a:lnTo>
                  <a:lnTo>
                    <a:pt x="19573315" y="268439"/>
                  </a:lnTo>
                  <a:cubicBezTo>
                    <a:pt x="19573315" y="274630"/>
                    <a:pt x="19567962" y="279695"/>
                    <a:pt x="19561418" y="279695"/>
                  </a:cubicBezTo>
                  <a:lnTo>
                    <a:pt x="11897" y="279695"/>
                  </a:lnTo>
                  <a:close/>
                </a:path>
              </a:pathLst>
            </a:custGeom>
            <a:solidFill>
              <a:srgbClr val="172C51"/>
            </a:solidFill>
          </p:spPr>
          <p:txBody>
            <a:bodyPr/>
            <a:lstStyle/>
            <a:p>
              <a:endParaRPr lang="fr-FR" sz="1200" dirty="0"/>
            </a:p>
          </p:txBody>
        </p:sp>
      </p:grpSp>
      <p:sp>
        <p:nvSpPr>
          <p:cNvPr id="30" name="AutoShape 21">
            <a:extLst>
              <a:ext uri="{FF2B5EF4-FFF2-40B4-BE49-F238E27FC236}">
                <a16:creationId xmlns:a16="http://schemas.microsoft.com/office/drawing/2014/main" id="{FE940E00-70A8-4D5B-682D-0555A8D1CBA7}"/>
              </a:ext>
            </a:extLst>
          </p:cNvPr>
          <p:cNvSpPr/>
          <p:nvPr/>
        </p:nvSpPr>
        <p:spPr>
          <a:xfrm flipH="1">
            <a:off x="11948769" y="3544990"/>
            <a:ext cx="542308" cy="610636"/>
          </a:xfrm>
          <a:prstGeom prst="line">
            <a:avLst/>
          </a:prstGeom>
          <a:ln w="47625" cap="rnd">
            <a:solidFill>
              <a:srgbClr val="FFB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 sz="1200" dirty="0"/>
          </a:p>
        </p:txBody>
      </p:sp>
      <p:sp>
        <p:nvSpPr>
          <p:cNvPr id="31" name="AutoShape 22">
            <a:extLst>
              <a:ext uri="{FF2B5EF4-FFF2-40B4-BE49-F238E27FC236}">
                <a16:creationId xmlns:a16="http://schemas.microsoft.com/office/drawing/2014/main" id="{D396248A-C9B7-2AF6-0110-04F098CFD662}"/>
              </a:ext>
            </a:extLst>
          </p:cNvPr>
          <p:cNvSpPr/>
          <p:nvPr/>
        </p:nvSpPr>
        <p:spPr>
          <a:xfrm flipH="1">
            <a:off x="11721719" y="3482963"/>
            <a:ext cx="542308" cy="610636"/>
          </a:xfrm>
          <a:prstGeom prst="line">
            <a:avLst/>
          </a:prstGeom>
          <a:ln w="47625" cap="rnd">
            <a:solidFill>
              <a:srgbClr val="FFB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 sz="1200" dirty="0"/>
          </a:p>
        </p:txBody>
      </p:sp>
      <p:grpSp>
        <p:nvGrpSpPr>
          <p:cNvPr id="32" name="Group 23">
            <a:extLst>
              <a:ext uri="{FF2B5EF4-FFF2-40B4-BE49-F238E27FC236}">
                <a16:creationId xmlns:a16="http://schemas.microsoft.com/office/drawing/2014/main" id="{5EBD9571-25B3-6B0E-2464-FFA1BB9D0626}"/>
              </a:ext>
            </a:extLst>
          </p:cNvPr>
          <p:cNvGrpSpPr/>
          <p:nvPr/>
        </p:nvGrpSpPr>
        <p:grpSpPr>
          <a:xfrm>
            <a:off x="2927938" y="3579874"/>
            <a:ext cx="542307" cy="489280"/>
            <a:chOff x="0" y="0"/>
            <a:chExt cx="498452" cy="494362"/>
          </a:xfrm>
        </p:grpSpPr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72BBB12F-0482-9866-8444-521B473513F7}"/>
                </a:ext>
              </a:extLst>
            </p:cNvPr>
            <p:cNvSpPr/>
            <p:nvPr/>
          </p:nvSpPr>
          <p:spPr>
            <a:xfrm>
              <a:off x="12700" y="12700"/>
              <a:ext cx="473075" cy="469011"/>
            </a:xfrm>
            <a:custGeom>
              <a:avLst/>
              <a:gdLst/>
              <a:ahLst/>
              <a:cxnLst/>
              <a:rect l="l" t="t" r="r" b="b"/>
              <a:pathLst>
                <a:path w="473075" h="469011">
                  <a:moveTo>
                    <a:pt x="0" y="234442"/>
                  </a:moveTo>
                  <a:cubicBezTo>
                    <a:pt x="0" y="105029"/>
                    <a:pt x="105918" y="0"/>
                    <a:pt x="236474" y="0"/>
                  </a:cubicBezTo>
                  <a:cubicBezTo>
                    <a:pt x="367030" y="0"/>
                    <a:pt x="473075" y="105029"/>
                    <a:pt x="473075" y="234442"/>
                  </a:cubicBezTo>
                  <a:cubicBezTo>
                    <a:pt x="473075" y="363855"/>
                    <a:pt x="367157" y="469011"/>
                    <a:pt x="236474" y="469011"/>
                  </a:cubicBezTo>
                  <a:cubicBezTo>
                    <a:pt x="105791" y="469011"/>
                    <a:pt x="0" y="363982"/>
                    <a:pt x="0" y="234442"/>
                  </a:cubicBezTo>
                  <a:close/>
                </a:path>
              </a:pathLst>
            </a:custGeom>
            <a:solidFill>
              <a:srgbClr val="FFB000"/>
            </a:solidFill>
          </p:spPr>
          <p:txBody>
            <a:bodyPr/>
            <a:lstStyle/>
            <a:p>
              <a:endParaRPr lang="fr-FR" sz="1200" dirty="0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BA624AA2-F7A7-9927-F17B-E08080F6F4ED}"/>
                </a:ext>
              </a:extLst>
            </p:cNvPr>
            <p:cNvSpPr/>
            <p:nvPr/>
          </p:nvSpPr>
          <p:spPr>
            <a:xfrm>
              <a:off x="0" y="0"/>
              <a:ext cx="498475" cy="494411"/>
            </a:xfrm>
            <a:custGeom>
              <a:avLst/>
              <a:gdLst/>
              <a:ahLst/>
              <a:cxnLst/>
              <a:rect l="l" t="t" r="r" b="b"/>
              <a:pathLst>
                <a:path w="498475" h="494411">
                  <a:moveTo>
                    <a:pt x="0" y="247142"/>
                  </a:moveTo>
                  <a:cubicBezTo>
                    <a:pt x="0" y="110617"/>
                    <a:pt x="111633" y="0"/>
                    <a:pt x="249174" y="0"/>
                  </a:cubicBezTo>
                  <a:lnTo>
                    <a:pt x="249174" y="12700"/>
                  </a:lnTo>
                  <a:lnTo>
                    <a:pt x="249174" y="0"/>
                  </a:lnTo>
                  <a:cubicBezTo>
                    <a:pt x="386715" y="0"/>
                    <a:pt x="498475" y="110617"/>
                    <a:pt x="498475" y="247142"/>
                  </a:cubicBezTo>
                  <a:lnTo>
                    <a:pt x="485775" y="247142"/>
                  </a:lnTo>
                  <a:lnTo>
                    <a:pt x="498475" y="247142"/>
                  </a:lnTo>
                  <a:cubicBezTo>
                    <a:pt x="498475" y="383794"/>
                    <a:pt x="386842" y="494284"/>
                    <a:pt x="249301" y="494284"/>
                  </a:cubicBezTo>
                  <a:lnTo>
                    <a:pt x="249301" y="481584"/>
                  </a:lnTo>
                  <a:lnTo>
                    <a:pt x="249301" y="494284"/>
                  </a:lnTo>
                  <a:cubicBezTo>
                    <a:pt x="111633" y="494411"/>
                    <a:pt x="0" y="383794"/>
                    <a:pt x="0" y="247142"/>
                  </a:cubicBezTo>
                  <a:lnTo>
                    <a:pt x="12700" y="247142"/>
                  </a:lnTo>
                  <a:lnTo>
                    <a:pt x="25400" y="247142"/>
                  </a:lnTo>
                  <a:lnTo>
                    <a:pt x="12700" y="247142"/>
                  </a:lnTo>
                  <a:lnTo>
                    <a:pt x="0" y="247142"/>
                  </a:lnTo>
                  <a:moveTo>
                    <a:pt x="25400" y="247142"/>
                  </a:moveTo>
                  <a:cubicBezTo>
                    <a:pt x="25400" y="254127"/>
                    <a:pt x="19685" y="259842"/>
                    <a:pt x="12700" y="259842"/>
                  </a:cubicBezTo>
                  <a:cubicBezTo>
                    <a:pt x="5715" y="259842"/>
                    <a:pt x="0" y="254127"/>
                    <a:pt x="0" y="247142"/>
                  </a:cubicBezTo>
                  <a:cubicBezTo>
                    <a:pt x="0" y="240157"/>
                    <a:pt x="5715" y="234442"/>
                    <a:pt x="12700" y="234442"/>
                  </a:cubicBezTo>
                  <a:cubicBezTo>
                    <a:pt x="19685" y="234442"/>
                    <a:pt x="25400" y="240157"/>
                    <a:pt x="25400" y="247142"/>
                  </a:cubicBezTo>
                  <a:cubicBezTo>
                    <a:pt x="25400" y="369570"/>
                    <a:pt x="125476" y="469011"/>
                    <a:pt x="249174" y="469011"/>
                  </a:cubicBezTo>
                  <a:cubicBezTo>
                    <a:pt x="372872" y="469011"/>
                    <a:pt x="473075" y="369570"/>
                    <a:pt x="473075" y="247142"/>
                  </a:cubicBezTo>
                  <a:cubicBezTo>
                    <a:pt x="473075" y="124714"/>
                    <a:pt x="372999" y="25400"/>
                    <a:pt x="249174" y="25400"/>
                  </a:cubicBezTo>
                  <a:lnTo>
                    <a:pt x="249174" y="12700"/>
                  </a:lnTo>
                  <a:lnTo>
                    <a:pt x="249174" y="25400"/>
                  </a:lnTo>
                  <a:cubicBezTo>
                    <a:pt x="125476" y="25400"/>
                    <a:pt x="25400" y="124841"/>
                    <a:pt x="25400" y="247142"/>
                  </a:cubicBezTo>
                  <a:close/>
                </a:path>
              </a:pathLst>
            </a:custGeom>
            <a:solidFill>
              <a:srgbClr val="172C51"/>
            </a:solidFill>
          </p:spPr>
          <p:txBody>
            <a:bodyPr/>
            <a:lstStyle/>
            <a:p>
              <a:endParaRPr lang="fr-FR" sz="1200" dirty="0"/>
            </a:p>
          </p:txBody>
        </p:sp>
      </p:grpSp>
      <p:sp>
        <p:nvSpPr>
          <p:cNvPr id="44" name="TextBox 35">
            <a:extLst>
              <a:ext uri="{FF2B5EF4-FFF2-40B4-BE49-F238E27FC236}">
                <a16:creationId xmlns:a16="http://schemas.microsoft.com/office/drawing/2014/main" id="{9FFF5F73-B59A-63A6-A20A-C94203B13ABD}"/>
              </a:ext>
            </a:extLst>
          </p:cNvPr>
          <p:cNvSpPr txBox="1"/>
          <p:nvPr/>
        </p:nvSpPr>
        <p:spPr>
          <a:xfrm>
            <a:off x="2767609" y="4219926"/>
            <a:ext cx="862988" cy="356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87"/>
              </a:lnSpc>
            </a:pPr>
            <a:r>
              <a:rPr lang="fr-FR" sz="2133" b="1" dirty="0">
                <a:solidFill>
                  <a:srgbClr val="0022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2019</a:t>
            </a:r>
          </a:p>
        </p:txBody>
      </p:sp>
      <p:sp>
        <p:nvSpPr>
          <p:cNvPr id="45" name="TextBox 36">
            <a:extLst>
              <a:ext uri="{FF2B5EF4-FFF2-40B4-BE49-F238E27FC236}">
                <a16:creationId xmlns:a16="http://schemas.microsoft.com/office/drawing/2014/main" id="{173169D8-FC25-3434-084F-94793A6324CC}"/>
              </a:ext>
            </a:extLst>
          </p:cNvPr>
          <p:cNvSpPr txBox="1"/>
          <p:nvPr/>
        </p:nvSpPr>
        <p:spPr>
          <a:xfrm>
            <a:off x="6501882" y="4293710"/>
            <a:ext cx="757841" cy="356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87"/>
              </a:lnSpc>
            </a:pPr>
            <a:r>
              <a:rPr lang="fr-FR" sz="2133" b="1" dirty="0">
                <a:solidFill>
                  <a:srgbClr val="0022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2020</a:t>
            </a:r>
          </a:p>
        </p:txBody>
      </p:sp>
      <p:sp>
        <p:nvSpPr>
          <p:cNvPr id="46" name="TextBox 37">
            <a:extLst>
              <a:ext uri="{FF2B5EF4-FFF2-40B4-BE49-F238E27FC236}">
                <a16:creationId xmlns:a16="http://schemas.microsoft.com/office/drawing/2014/main" id="{34F091CC-2DC1-C777-C9B8-08084842CA84}"/>
              </a:ext>
            </a:extLst>
          </p:cNvPr>
          <p:cNvSpPr txBox="1"/>
          <p:nvPr/>
        </p:nvSpPr>
        <p:spPr>
          <a:xfrm>
            <a:off x="9366829" y="4340087"/>
            <a:ext cx="1599821" cy="356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87"/>
              </a:lnSpc>
            </a:pPr>
            <a:r>
              <a:rPr lang="fr-FR" sz="2133" b="1" dirty="0">
                <a:solidFill>
                  <a:srgbClr val="0022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Août 2021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32F65F51-662B-704A-D6E9-4A3CBD49BDFC}"/>
              </a:ext>
            </a:extLst>
          </p:cNvPr>
          <p:cNvSpPr txBox="1"/>
          <p:nvPr/>
        </p:nvSpPr>
        <p:spPr>
          <a:xfrm>
            <a:off x="13112444" y="4361019"/>
            <a:ext cx="1599821" cy="356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87"/>
              </a:lnSpc>
            </a:pPr>
            <a:r>
              <a:rPr lang="fr-FR" sz="2133" b="1" dirty="0">
                <a:solidFill>
                  <a:srgbClr val="0022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Août 2027</a:t>
            </a:r>
          </a:p>
        </p:txBody>
      </p:sp>
      <p:grpSp>
        <p:nvGrpSpPr>
          <p:cNvPr id="48" name="Group 39">
            <a:extLst>
              <a:ext uri="{FF2B5EF4-FFF2-40B4-BE49-F238E27FC236}">
                <a16:creationId xmlns:a16="http://schemas.microsoft.com/office/drawing/2014/main" id="{7A9405DD-238B-4EC0-EA31-BAD08693B7F2}"/>
              </a:ext>
            </a:extLst>
          </p:cNvPr>
          <p:cNvGrpSpPr/>
          <p:nvPr/>
        </p:nvGrpSpPr>
        <p:grpSpPr>
          <a:xfrm>
            <a:off x="7096855" y="6130809"/>
            <a:ext cx="3711923" cy="550305"/>
            <a:chOff x="0" y="0"/>
            <a:chExt cx="5809778" cy="861320"/>
          </a:xfrm>
        </p:grpSpPr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423B44CA-1E88-1DC4-9BF1-1A9C14B99060}"/>
                </a:ext>
              </a:extLst>
            </p:cNvPr>
            <p:cNvSpPr/>
            <p:nvPr/>
          </p:nvSpPr>
          <p:spPr>
            <a:xfrm>
              <a:off x="0" y="0"/>
              <a:ext cx="5809819" cy="861316"/>
            </a:xfrm>
            <a:custGeom>
              <a:avLst/>
              <a:gdLst/>
              <a:ahLst/>
              <a:cxnLst/>
              <a:rect l="l" t="t" r="r" b="b"/>
              <a:pathLst>
                <a:path w="5809819" h="861316">
                  <a:moveTo>
                    <a:pt x="0" y="143584"/>
                  </a:moveTo>
                  <a:cubicBezTo>
                    <a:pt x="0" y="64300"/>
                    <a:pt x="24856" y="0"/>
                    <a:pt x="55504" y="0"/>
                  </a:cubicBezTo>
                  <a:lnTo>
                    <a:pt x="5754286" y="0"/>
                  </a:lnTo>
                  <a:cubicBezTo>
                    <a:pt x="5784934" y="0"/>
                    <a:pt x="5809819" y="64300"/>
                    <a:pt x="5809819" y="143584"/>
                  </a:cubicBezTo>
                  <a:lnTo>
                    <a:pt x="5809819" y="717731"/>
                  </a:lnTo>
                  <a:cubicBezTo>
                    <a:pt x="5809819" y="797016"/>
                    <a:pt x="5784934" y="861316"/>
                    <a:pt x="5754286" y="861316"/>
                  </a:cubicBezTo>
                  <a:lnTo>
                    <a:pt x="55504" y="861316"/>
                  </a:lnTo>
                  <a:cubicBezTo>
                    <a:pt x="24856" y="861316"/>
                    <a:pt x="0" y="797016"/>
                    <a:pt x="0" y="717731"/>
                  </a:cubicBezTo>
                  <a:close/>
                </a:path>
              </a:pathLst>
            </a:custGeom>
            <a:solidFill>
              <a:srgbClr val="FEB101"/>
            </a:solidFill>
          </p:spPr>
          <p:txBody>
            <a:bodyPr/>
            <a:lstStyle/>
            <a:p>
              <a:endParaRPr lang="fr-FR" sz="1200" dirty="0"/>
            </a:p>
          </p:txBody>
        </p:sp>
        <p:sp>
          <p:nvSpPr>
            <p:cNvPr id="50" name="TextBox 41">
              <a:extLst>
                <a:ext uri="{FF2B5EF4-FFF2-40B4-BE49-F238E27FC236}">
                  <a16:creationId xmlns:a16="http://schemas.microsoft.com/office/drawing/2014/main" id="{30108A40-2826-378C-A62D-2BADFED9DCF1}"/>
                </a:ext>
              </a:extLst>
            </p:cNvPr>
            <p:cNvSpPr txBox="1"/>
            <p:nvPr/>
          </p:nvSpPr>
          <p:spPr>
            <a:xfrm>
              <a:off x="0" y="28575"/>
              <a:ext cx="5809778" cy="832745"/>
            </a:xfrm>
            <a:prstGeom prst="rect">
              <a:avLst/>
            </a:prstGeom>
          </p:spPr>
          <p:txBody>
            <a:bodyPr lIns="43275" tIns="43275" rIns="43275" bIns="43275" rtlCol="0" anchor="ctr"/>
            <a:lstStyle/>
            <a:p>
              <a:pPr algn="ctr">
                <a:lnSpc>
                  <a:spcPts val="1840"/>
                </a:lnSpc>
              </a:pPr>
              <a:r>
                <a:rPr lang="fr-FR" sz="1703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NOS ENJEUX</a:t>
              </a:r>
            </a:p>
          </p:txBody>
        </p:sp>
      </p:grpSp>
      <p:grpSp>
        <p:nvGrpSpPr>
          <p:cNvPr id="52" name="Group 43">
            <a:extLst>
              <a:ext uri="{FF2B5EF4-FFF2-40B4-BE49-F238E27FC236}">
                <a16:creationId xmlns:a16="http://schemas.microsoft.com/office/drawing/2014/main" id="{B93C2A55-EC1C-F105-AA7F-4BEC71B51A31}"/>
              </a:ext>
            </a:extLst>
          </p:cNvPr>
          <p:cNvGrpSpPr/>
          <p:nvPr/>
        </p:nvGrpSpPr>
        <p:grpSpPr>
          <a:xfrm>
            <a:off x="3731775" y="7186520"/>
            <a:ext cx="2025110" cy="1173092"/>
            <a:chOff x="0" y="0"/>
            <a:chExt cx="800043" cy="463444"/>
          </a:xfrm>
        </p:grpSpPr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418DC39A-5166-B48C-039C-9F7656B040B8}"/>
                </a:ext>
              </a:extLst>
            </p:cNvPr>
            <p:cNvSpPr/>
            <p:nvPr/>
          </p:nvSpPr>
          <p:spPr>
            <a:xfrm>
              <a:off x="0" y="0"/>
              <a:ext cx="800043" cy="463444"/>
            </a:xfrm>
            <a:custGeom>
              <a:avLst/>
              <a:gdLst/>
              <a:ahLst/>
              <a:cxnLst/>
              <a:rect l="l" t="t" r="r" b="b"/>
              <a:pathLst>
                <a:path w="800043" h="463444">
                  <a:moveTo>
                    <a:pt x="38230" y="0"/>
                  </a:moveTo>
                  <a:lnTo>
                    <a:pt x="761814" y="0"/>
                  </a:lnTo>
                  <a:cubicBezTo>
                    <a:pt x="771953" y="0"/>
                    <a:pt x="781677" y="4028"/>
                    <a:pt x="788846" y="11197"/>
                  </a:cubicBezTo>
                  <a:cubicBezTo>
                    <a:pt x="796015" y="18367"/>
                    <a:pt x="800043" y="28091"/>
                    <a:pt x="800043" y="38230"/>
                  </a:cubicBezTo>
                  <a:lnTo>
                    <a:pt x="800043" y="425214"/>
                  </a:lnTo>
                  <a:cubicBezTo>
                    <a:pt x="800043" y="446328"/>
                    <a:pt x="782927" y="463444"/>
                    <a:pt x="761814" y="463444"/>
                  </a:cubicBezTo>
                  <a:lnTo>
                    <a:pt x="38230" y="463444"/>
                  </a:lnTo>
                  <a:cubicBezTo>
                    <a:pt x="28091" y="463444"/>
                    <a:pt x="18367" y="459416"/>
                    <a:pt x="11197" y="452246"/>
                  </a:cubicBezTo>
                  <a:cubicBezTo>
                    <a:pt x="4028" y="445077"/>
                    <a:pt x="0" y="435353"/>
                    <a:pt x="0" y="425214"/>
                  </a:cubicBezTo>
                  <a:lnTo>
                    <a:pt x="0" y="38230"/>
                  </a:lnTo>
                  <a:cubicBezTo>
                    <a:pt x="0" y="28091"/>
                    <a:pt x="4028" y="18367"/>
                    <a:pt x="11197" y="11197"/>
                  </a:cubicBezTo>
                  <a:cubicBezTo>
                    <a:pt x="18367" y="4028"/>
                    <a:pt x="28091" y="0"/>
                    <a:pt x="38230" y="0"/>
                  </a:cubicBezTo>
                  <a:close/>
                </a:path>
              </a:pathLst>
            </a:custGeom>
            <a:solidFill>
              <a:srgbClr val="002250"/>
            </a:solidFill>
          </p:spPr>
          <p:txBody>
            <a:bodyPr/>
            <a:lstStyle/>
            <a:p>
              <a:endParaRPr lang="fr-FR" sz="1200" dirty="0"/>
            </a:p>
          </p:txBody>
        </p:sp>
        <p:sp>
          <p:nvSpPr>
            <p:cNvPr id="69" name="TextBox 45">
              <a:extLst>
                <a:ext uri="{FF2B5EF4-FFF2-40B4-BE49-F238E27FC236}">
                  <a16:creationId xmlns:a16="http://schemas.microsoft.com/office/drawing/2014/main" id="{A001C9AE-9D7F-B2C2-5CD2-924602E05E3A}"/>
                </a:ext>
              </a:extLst>
            </p:cNvPr>
            <p:cNvSpPr txBox="1"/>
            <p:nvPr/>
          </p:nvSpPr>
          <p:spPr>
            <a:xfrm>
              <a:off x="0" y="-38100"/>
              <a:ext cx="800043" cy="5015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lang="fr-FR" sz="1200" dirty="0"/>
            </a:p>
          </p:txBody>
        </p:sp>
      </p:grpSp>
      <p:sp>
        <p:nvSpPr>
          <p:cNvPr id="53" name="Freeform 46">
            <a:extLst>
              <a:ext uri="{FF2B5EF4-FFF2-40B4-BE49-F238E27FC236}">
                <a16:creationId xmlns:a16="http://schemas.microsoft.com/office/drawing/2014/main" id="{F75992D1-D8E1-5A1F-31AC-D5C25CD656C1}"/>
              </a:ext>
            </a:extLst>
          </p:cNvPr>
          <p:cNvSpPr/>
          <p:nvPr/>
        </p:nvSpPr>
        <p:spPr>
          <a:xfrm>
            <a:off x="4340457" y="7316579"/>
            <a:ext cx="807746" cy="532103"/>
          </a:xfrm>
          <a:custGeom>
            <a:avLst/>
            <a:gdLst/>
            <a:ahLst/>
            <a:cxnLst/>
            <a:rect l="l" t="t" r="r" b="b"/>
            <a:pathLst>
              <a:path w="1615492" h="1064206">
                <a:moveTo>
                  <a:pt x="0" y="0"/>
                </a:moveTo>
                <a:lnTo>
                  <a:pt x="1615493" y="0"/>
                </a:lnTo>
                <a:lnTo>
                  <a:pt x="1615493" y="1064206"/>
                </a:lnTo>
                <a:lnTo>
                  <a:pt x="0" y="10642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sp>
        <p:nvSpPr>
          <p:cNvPr id="54" name="TextBox 47">
            <a:extLst>
              <a:ext uri="{FF2B5EF4-FFF2-40B4-BE49-F238E27FC236}">
                <a16:creationId xmlns:a16="http://schemas.microsoft.com/office/drawing/2014/main" id="{91555EE4-E06F-5A11-75C4-AD044E49E6F1}"/>
              </a:ext>
            </a:extLst>
          </p:cNvPr>
          <p:cNvSpPr txBox="1"/>
          <p:nvPr/>
        </p:nvSpPr>
        <p:spPr>
          <a:xfrm>
            <a:off x="3870863" y="7992906"/>
            <a:ext cx="1746934" cy="268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6"/>
              </a:lnSpc>
            </a:pPr>
            <a:r>
              <a:rPr lang="fr-FR" sz="1797" b="1" dirty="0">
                <a:solidFill>
                  <a:srgbClr val="FFB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RÉDUIRE</a:t>
            </a:r>
          </a:p>
        </p:txBody>
      </p:sp>
      <p:sp>
        <p:nvSpPr>
          <p:cNvPr id="55" name="TextBox 48">
            <a:extLst>
              <a:ext uri="{FF2B5EF4-FFF2-40B4-BE49-F238E27FC236}">
                <a16:creationId xmlns:a16="http://schemas.microsoft.com/office/drawing/2014/main" id="{7352E0BA-AE14-92BE-8059-5B9A688267A8}"/>
              </a:ext>
            </a:extLst>
          </p:cNvPr>
          <p:cNvSpPr txBox="1"/>
          <p:nvPr/>
        </p:nvSpPr>
        <p:spPr>
          <a:xfrm>
            <a:off x="3801319" y="8461212"/>
            <a:ext cx="1886022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9"/>
              </a:lnSpc>
            </a:pPr>
            <a:r>
              <a:rPr lang="fr-FR" sz="1266" dirty="0">
                <a:solidFill>
                  <a:srgbClr val="002250"/>
                </a:solidFill>
                <a:latin typeface="Montserrat"/>
                <a:ea typeface="Montserrat"/>
                <a:cs typeface="Montserrat"/>
                <a:sym typeface="Montserrat"/>
              </a:rPr>
              <a:t>de 40% la présence des mégots au sol sur les 6 années de l’agrément</a:t>
            </a:r>
          </a:p>
        </p:txBody>
      </p:sp>
      <p:grpSp>
        <p:nvGrpSpPr>
          <p:cNvPr id="56" name="Group 49">
            <a:extLst>
              <a:ext uri="{FF2B5EF4-FFF2-40B4-BE49-F238E27FC236}">
                <a16:creationId xmlns:a16="http://schemas.microsoft.com/office/drawing/2014/main" id="{896599B5-25E7-315D-6E9A-20D55EE957CD}"/>
              </a:ext>
            </a:extLst>
          </p:cNvPr>
          <p:cNvGrpSpPr/>
          <p:nvPr/>
        </p:nvGrpSpPr>
        <p:grpSpPr>
          <a:xfrm>
            <a:off x="7941790" y="7186520"/>
            <a:ext cx="2025110" cy="1173092"/>
            <a:chOff x="0" y="0"/>
            <a:chExt cx="800043" cy="463444"/>
          </a:xfrm>
        </p:grpSpPr>
        <p:sp>
          <p:nvSpPr>
            <p:cNvPr id="66" name="Freeform 50">
              <a:extLst>
                <a:ext uri="{FF2B5EF4-FFF2-40B4-BE49-F238E27FC236}">
                  <a16:creationId xmlns:a16="http://schemas.microsoft.com/office/drawing/2014/main" id="{338E668A-52BD-502C-824A-DA2489763998}"/>
                </a:ext>
              </a:extLst>
            </p:cNvPr>
            <p:cNvSpPr/>
            <p:nvPr/>
          </p:nvSpPr>
          <p:spPr>
            <a:xfrm>
              <a:off x="0" y="0"/>
              <a:ext cx="800043" cy="463444"/>
            </a:xfrm>
            <a:custGeom>
              <a:avLst/>
              <a:gdLst/>
              <a:ahLst/>
              <a:cxnLst/>
              <a:rect l="l" t="t" r="r" b="b"/>
              <a:pathLst>
                <a:path w="800043" h="463444">
                  <a:moveTo>
                    <a:pt x="38230" y="0"/>
                  </a:moveTo>
                  <a:lnTo>
                    <a:pt x="761814" y="0"/>
                  </a:lnTo>
                  <a:cubicBezTo>
                    <a:pt x="771953" y="0"/>
                    <a:pt x="781677" y="4028"/>
                    <a:pt x="788846" y="11197"/>
                  </a:cubicBezTo>
                  <a:cubicBezTo>
                    <a:pt x="796015" y="18367"/>
                    <a:pt x="800043" y="28091"/>
                    <a:pt x="800043" y="38230"/>
                  </a:cubicBezTo>
                  <a:lnTo>
                    <a:pt x="800043" y="425214"/>
                  </a:lnTo>
                  <a:cubicBezTo>
                    <a:pt x="800043" y="446328"/>
                    <a:pt x="782927" y="463444"/>
                    <a:pt x="761814" y="463444"/>
                  </a:cubicBezTo>
                  <a:lnTo>
                    <a:pt x="38230" y="463444"/>
                  </a:lnTo>
                  <a:cubicBezTo>
                    <a:pt x="28091" y="463444"/>
                    <a:pt x="18367" y="459416"/>
                    <a:pt x="11197" y="452246"/>
                  </a:cubicBezTo>
                  <a:cubicBezTo>
                    <a:pt x="4028" y="445077"/>
                    <a:pt x="0" y="435353"/>
                    <a:pt x="0" y="425214"/>
                  </a:cubicBezTo>
                  <a:lnTo>
                    <a:pt x="0" y="38230"/>
                  </a:lnTo>
                  <a:cubicBezTo>
                    <a:pt x="0" y="28091"/>
                    <a:pt x="4028" y="18367"/>
                    <a:pt x="11197" y="11197"/>
                  </a:cubicBezTo>
                  <a:cubicBezTo>
                    <a:pt x="18367" y="4028"/>
                    <a:pt x="28091" y="0"/>
                    <a:pt x="38230" y="0"/>
                  </a:cubicBezTo>
                  <a:close/>
                </a:path>
              </a:pathLst>
            </a:custGeom>
            <a:solidFill>
              <a:srgbClr val="002250"/>
            </a:solidFill>
          </p:spPr>
          <p:txBody>
            <a:bodyPr/>
            <a:lstStyle/>
            <a:p>
              <a:endParaRPr lang="fr-FR" sz="1200" dirty="0"/>
            </a:p>
          </p:txBody>
        </p:sp>
        <p:sp>
          <p:nvSpPr>
            <p:cNvPr id="67" name="TextBox 51">
              <a:extLst>
                <a:ext uri="{FF2B5EF4-FFF2-40B4-BE49-F238E27FC236}">
                  <a16:creationId xmlns:a16="http://schemas.microsoft.com/office/drawing/2014/main" id="{719F4CAC-C8DE-7921-86C2-336B7C5B5F08}"/>
                </a:ext>
              </a:extLst>
            </p:cNvPr>
            <p:cNvSpPr txBox="1"/>
            <p:nvPr/>
          </p:nvSpPr>
          <p:spPr>
            <a:xfrm>
              <a:off x="0" y="-38100"/>
              <a:ext cx="800043" cy="5015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lang="fr-FR" sz="1200" dirty="0"/>
            </a:p>
          </p:txBody>
        </p:sp>
      </p:grpSp>
      <p:sp>
        <p:nvSpPr>
          <p:cNvPr id="57" name="TextBox 52">
            <a:extLst>
              <a:ext uri="{FF2B5EF4-FFF2-40B4-BE49-F238E27FC236}">
                <a16:creationId xmlns:a16="http://schemas.microsoft.com/office/drawing/2014/main" id="{C5F7B2FA-DA89-2889-3FFC-4D598EA8ADAC}"/>
              </a:ext>
            </a:extLst>
          </p:cNvPr>
          <p:cNvSpPr txBox="1"/>
          <p:nvPr/>
        </p:nvSpPr>
        <p:spPr>
          <a:xfrm>
            <a:off x="8080878" y="7992906"/>
            <a:ext cx="1746934" cy="268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6"/>
              </a:lnSpc>
            </a:pPr>
            <a:r>
              <a:rPr lang="fr-FR" sz="1797" b="1" dirty="0">
                <a:solidFill>
                  <a:srgbClr val="FFB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SOUTENIR</a:t>
            </a:r>
          </a:p>
        </p:txBody>
      </p:sp>
      <p:sp>
        <p:nvSpPr>
          <p:cNvPr id="58" name="TextBox 53">
            <a:extLst>
              <a:ext uri="{FF2B5EF4-FFF2-40B4-BE49-F238E27FC236}">
                <a16:creationId xmlns:a16="http://schemas.microsoft.com/office/drawing/2014/main" id="{0FE406E9-5365-BD9D-449D-80E0FEAD76A7}"/>
              </a:ext>
            </a:extLst>
          </p:cNvPr>
          <p:cNvSpPr txBox="1"/>
          <p:nvPr/>
        </p:nvSpPr>
        <p:spPr>
          <a:xfrm>
            <a:off x="8011334" y="8461212"/>
            <a:ext cx="1886022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9"/>
              </a:lnSpc>
            </a:pPr>
            <a:r>
              <a:rPr lang="fr-FR" sz="1266" dirty="0">
                <a:solidFill>
                  <a:srgbClr val="002250"/>
                </a:solidFill>
                <a:latin typeface="Montserrat"/>
                <a:ea typeface="Montserrat"/>
                <a:cs typeface="Montserrat"/>
                <a:sym typeface="Montserrat"/>
              </a:rPr>
              <a:t>financièrement les collectivités ayant la charge de la </a:t>
            </a:r>
            <a:r>
              <a:rPr lang="fr-FR" sz="1266" b="1" dirty="0">
                <a:solidFill>
                  <a:srgbClr val="0022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propreté urbaine</a:t>
            </a:r>
          </a:p>
        </p:txBody>
      </p:sp>
      <p:grpSp>
        <p:nvGrpSpPr>
          <p:cNvPr id="59" name="Group 54">
            <a:extLst>
              <a:ext uri="{FF2B5EF4-FFF2-40B4-BE49-F238E27FC236}">
                <a16:creationId xmlns:a16="http://schemas.microsoft.com/office/drawing/2014/main" id="{CD2A7816-889F-4590-1C5B-F68729666D8E}"/>
              </a:ext>
            </a:extLst>
          </p:cNvPr>
          <p:cNvGrpSpPr/>
          <p:nvPr/>
        </p:nvGrpSpPr>
        <p:grpSpPr>
          <a:xfrm>
            <a:off x="11948769" y="7186520"/>
            <a:ext cx="2025110" cy="1173092"/>
            <a:chOff x="0" y="0"/>
            <a:chExt cx="800043" cy="463444"/>
          </a:xfrm>
        </p:grpSpPr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881DC5FF-2DCB-E421-124B-053F1272478E}"/>
                </a:ext>
              </a:extLst>
            </p:cNvPr>
            <p:cNvSpPr/>
            <p:nvPr/>
          </p:nvSpPr>
          <p:spPr>
            <a:xfrm>
              <a:off x="0" y="0"/>
              <a:ext cx="800043" cy="463444"/>
            </a:xfrm>
            <a:custGeom>
              <a:avLst/>
              <a:gdLst/>
              <a:ahLst/>
              <a:cxnLst/>
              <a:rect l="l" t="t" r="r" b="b"/>
              <a:pathLst>
                <a:path w="800043" h="463444">
                  <a:moveTo>
                    <a:pt x="38230" y="0"/>
                  </a:moveTo>
                  <a:lnTo>
                    <a:pt x="761814" y="0"/>
                  </a:lnTo>
                  <a:cubicBezTo>
                    <a:pt x="771953" y="0"/>
                    <a:pt x="781677" y="4028"/>
                    <a:pt x="788846" y="11197"/>
                  </a:cubicBezTo>
                  <a:cubicBezTo>
                    <a:pt x="796015" y="18367"/>
                    <a:pt x="800043" y="28091"/>
                    <a:pt x="800043" y="38230"/>
                  </a:cubicBezTo>
                  <a:lnTo>
                    <a:pt x="800043" y="425214"/>
                  </a:lnTo>
                  <a:cubicBezTo>
                    <a:pt x="800043" y="446328"/>
                    <a:pt x="782927" y="463444"/>
                    <a:pt x="761814" y="463444"/>
                  </a:cubicBezTo>
                  <a:lnTo>
                    <a:pt x="38230" y="463444"/>
                  </a:lnTo>
                  <a:cubicBezTo>
                    <a:pt x="28091" y="463444"/>
                    <a:pt x="18367" y="459416"/>
                    <a:pt x="11197" y="452246"/>
                  </a:cubicBezTo>
                  <a:cubicBezTo>
                    <a:pt x="4028" y="445077"/>
                    <a:pt x="0" y="435353"/>
                    <a:pt x="0" y="425214"/>
                  </a:cubicBezTo>
                  <a:lnTo>
                    <a:pt x="0" y="38230"/>
                  </a:lnTo>
                  <a:cubicBezTo>
                    <a:pt x="0" y="28091"/>
                    <a:pt x="4028" y="18367"/>
                    <a:pt x="11197" y="11197"/>
                  </a:cubicBezTo>
                  <a:cubicBezTo>
                    <a:pt x="18367" y="4028"/>
                    <a:pt x="28091" y="0"/>
                    <a:pt x="38230" y="0"/>
                  </a:cubicBezTo>
                  <a:close/>
                </a:path>
              </a:pathLst>
            </a:custGeom>
            <a:solidFill>
              <a:srgbClr val="002250"/>
            </a:solidFill>
          </p:spPr>
          <p:txBody>
            <a:bodyPr/>
            <a:lstStyle/>
            <a:p>
              <a:endParaRPr lang="fr-FR" sz="1200" dirty="0"/>
            </a:p>
          </p:txBody>
        </p:sp>
        <p:sp>
          <p:nvSpPr>
            <p:cNvPr id="65" name="TextBox 56">
              <a:extLst>
                <a:ext uri="{FF2B5EF4-FFF2-40B4-BE49-F238E27FC236}">
                  <a16:creationId xmlns:a16="http://schemas.microsoft.com/office/drawing/2014/main" id="{4846A941-31A5-8C74-A8BE-16FBE6F81864}"/>
                </a:ext>
              </a:extLst>
            </p:cNvPr>
            <p:cNvSpPr txBox="1"/>
            <p:nvPr/>
          </p:nvSpPr>
          <p:spPr>
            <a:xfrm>
              <a:off x="0" y="-38100"/>
              <a:ext cx="800043" cy="5015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lang="fr-FR" sz="1200" dirty="0"/>
            </a:p>
          </p:txBody>
        </p:sp>
      </p:grpSp>
      <p:sp>
        <p:nvSpPr>
          <p:cNvPr id="60" name="TextBox 57">
            <a:extLst>
              <a:ext uri="{FF2B5EF4-FFF2-40B4-BE49-F238E27FC236}">
                <a16:creationId xmlns:a16="http://schemas.microsoft.com/office/drawing/2014/main" id="{88CC0B32-E2F1-E988-005F-89B4B545BF6C}"/>
              </a:ext>
            </a:extLst>
          </p:cNvPr>
          <p:cNvSpPr txBox="1"/>
          <p:nvPr/>
        </p:nvSpPr>
        <p:spPr>
          <a:xfrm>
            <a:off x="12087857" y="7992906"/>
            <a:ext cx="1746934" cy="268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6"/>
              </a:lnSpc>
            </a:pPr>
            <a:r>
              <a:rPr lang="fr-FR" sz="1797" b="1" dirty="0">
                <a:solidFill>
                  <a:srgbClr val="FFB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SENSIBILISER</a:t>
            </a:r>
          </a:p>
        </p:txBody>
      </p:sp>
      <p:sp>
        <p:nvSpPr>
          <p:cNvPr id="61" name="TextBox 58">
            <a:extLst>
              <a:ext uri="{FF2B5EF4-FFF2-40B4-BE49-F238E27FC236}">
                <a16:creationId xmlns:a16="http://schemas.microsoft.com/office/drawing/2014/main" id="{AE516690-47B4-516D-055B-4BF36C5696A5}"/>
              </a:ext>
            </a:extLst>
          </p:cNvPr>
          <p:cNvSpPr txBox="1"/>
          <p:nvPr/>
        </p:nvSpPr>
        <p:spPr>
          <a:xfrm>
            <a:off x="12018313" y="8461212"/>
            <a:ext cx="1886022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9"/>
              </a:lnSpc>
            </a:pPr>
            <a:r>
              <a:rPr lang="fr-FR" sz="1266" dirty="0">
                <a:solidFill>
                  <a:srgbClr val="002250"/>
                </a:solidFill>
                <a:latin typeface="Montserrat"/>
                <a:ea typeface="Montserrat"/>
                <a:cs typeface="Montserrat"/>
                <a:sym typeface="Montserrat"/>
              </a:rPr>
              <a:t>à l’impact </a:t>
            </a:r>
          </a:p>
          <a:p>
            <a:pPr algn="ctr">
              <a:lnSpc>
                <a:spcPts val="1519"/>
              </a:lnSpc>
            </a:pPr>
            <a:r>
              <a:rPr lang="fr-FR" sz="1266" dirty="0">
                <a:solidFill>
                  <a:srgbClr val="002250"/>
                </a:solidFill>
                <a:latin typeface="Montserrat"/>
                <a:ea typeface="Montserrat"/>
                <a:cs typeface="Montserrat"/>
                <a:sym typeface="Montserrat"/>
              </a:rPr>
              <a:t>lié aux mégots mal jetés sur l’espace public</a:t>
            </a:r>
          </a:p>
        </p:txBody>
      </p:sp>
      <p:sp>
        <p:nvSpPr>
          <p:cNvPr id="62" name="Freeform 59">
            <a:extLst>
              <a:ext uri="{FF2B5EF4-FFF2-40B4-BE49-F238E27FC236}">
                <a16:creationId xmlns:a16="http://schemas.microsoft.com/office/drawing/2014/main" id="{9389FA33-6D01-67CD-FE18-1A21605C8744}"/>
              </a:ext>
            </a:extLst>
          </p:cNvPr>
          <p:cNvSpPr/>
          <p:nvPr/>
        </p:nvSpPr>
        <p:spPr>
          <a:xfrm>
            <a:off x="8541862" y="7316579"/>
            <a:ext cx="824966" cy="532103"/>
          </a:xfrm>
          <a:custGeom>
            <a:avLst/>
            <a:gdLst/>
            <a:ahLst/>
            <a:cxnLst/>
            <a:rect l="l" t="t" r="r" b="b"/>
            <a:pathLst>
              <a:path w="1649931" h="1064206">
                <a:moveTo>
                  <a:pt x="0" y="0"/>
                </a:moveTo>
                <a:lnTo>
                  <a:pt x="1649931" y="0"/>
                </a:lnTo>
                <a:lnTo>
                  <a:pt x="1649931" y="1064206"/>
                </a:lnTo>
                <a:lnTo>
                  <a:pt x="0" y="10642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sp>
        <p:nvSpPr>
          <p:cNvPr id="63" name="Freeform 60">
            <a:extLst>
              <a:ext uri="{FF2B5EF4-FFF2-40B4-BE49-F238E27FC236}">
                <a16:creationId xmlns:a16="http://schemas.microsoft.com/office/drawing/2014/main" id="{9456810D-3B83-0BED-F681-775904092822}"/>
              </a:ext>
            </a:extLst>
          </p:cNvPr>
          <p:cNvSpPr/>
          <p:nvPr/>
        </p:nvSpPr>
        <p:spPr>
          <a:xfrm>
            <a:off x="12636376" y="7316579"/>
            <a:ext cx="649897" cy="532103"/>
          </a:xfrm>
          <a:custGeom>
            <a:avLst/>
            <a:gdLst/>
            <a:ahLst/>
            <a:cxnLst/>
            <a:rect l="l" t="t" r="r" b="b"/>
            <a:pathLst>
              <a:path w="1299793" h="1064206">
                <a:moveTo>
                  <a:pt x="0" y="0"/>
                </a:moveTo>
                <a:lnTo>
                  <a:pt x="1299793" y="0"/>
                </a:lnTo>
                <a:lnTo>
                  <a:pt x="1299793" y="1064206"/>
                </a:lnTo>
                <a:lnTo>
                  <a:pt x="0" y="10642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grpSp>
        <p:nvGrpSpPr>
          <p:cNvPr id="70" name="Group 8">
            <a:extLst>
              <a:ext uri="{FF2B5EF4-FFF2-40B4-BE49-F238E27FC236}">
                <a16:creationId xmlns:a16="http://schemas.microsoft.com/office/drawing/2014/main" id="{5F2C6390-CAE7-C016-A633-AAF20C8144C8}"/>
              </a:ext>
            </a:extLst>
          </p:cNvPr>
          <p:cNvGrpSpPr/>
          <p:nvPr/>
        </p:nvGrpSpPr>
        <p:grpSpPr>
          <a:xfrm>
            <a:off x="2097362" y="2060596"/>
            <a:ext cx="13710908" cy="719164"/>
            <a:chOff x="0" y="0"/>
            <a:chExt cx="20126284" cy="1153420"/>
          </a:xfrm>
        </p:grpSpPr>
        <p:sp>
          <p:nvSpPr>
            <p:cNvPr id="71" name="Freeform 9">
              <a:extLst>
                <a:ext uri="{FF2B5EF4-FFF2-40B4-BE49-F238E27FC236}">
                  <a16:creationId xmlns:a16="http://schemas.microsoft.com/office/drawing/2014/main" id="{32F27E35-8B67-DE01-D6FE-09591B6F2DF6}"/>
                </a:ext>
              </a:extLst>
            </p:cNvPr>
            <p:cNvSpPr/>
            <p:nvPr/>
          </p:nvSpPr>
          <p:spPr>
            <a:xfrm>
              <a:off x="0" y="0"/>
              <a:ext cx="20126325" cy="1153414"/>
            </a:xfrm>
            <a:custGeom>
              <a:avLst/>
              <a:gdLst/>
              <a:ahLst/>
              <a:cxnLst/>
              <a:rect l="l" t="t" r="r" b="b"/>
              <a:pathLst>
                <a:path w="20126325" h="1153414">
                  <a:moveTo>
                    <a:pt x="0" y="192278"/>
                  </a:moveTo>
                  <a:cubicBezTo>
                    <a:pt x="0" y="86106"/>
                    <a:pt x="86106" y="0"/>
                    <a:pt x="192278" y="0"/>
                  </a:cubicBezTo>
                  <a:lnTo>
                    <a:pt x="19934047" y="0"/>
                  </a:lnTo>
                  <a:cubicBezTo>
                    <a:pt x="20040219" y="0"/>
                    <a:pt x="20126325" y="86106"/>
                    <a:pt x="20126325" y="192278"/>
                  </a:cubicBezTo>
                  <a:lnTo>
                    <a:pt x="20126325" y="961136"/>
                  </a:lnTo>
                  <a:cubicBezTo>
                    <a:pt x="20126325" y="1067308"/>
                    <a:pt x="20040219" y="1153414"/>
                    <a:pt x="19934047" y="1153414"/>
                  </a:cubicBezTo>
                  <a:lnTo>
                    <a:pt x="192278" y="1153414"/>
                  </a:lnTo>
                  <a:cubicBezTo>
                    <a:pt x="86106" y="1153414"/>
                    <a:pt x="0" y="1067308"/>
                    <a:pt x="0" y="961136"/>
                  </a:cubicBezTo>
                  <a:close/>
                </a:path>
              </a:pathLst>
            </a:custGeom>
            <a:solidFill>
              <a:srgbClr val="FEB101"/>
            </a:solidFill>
          </p:spPr>
          <p:txBody>
            <a:bodyPr/>
            <a:lstStyle/>
            <a:p>
              <a:endParaRPr lang="fr-FR" sz="1200" dirty="0"/>
            </a:p>
          </p:txBody>
        </p:sp>
        <p:sp>
          <p:nvSpPr>
            <p:cNvPr id="72" name="TextBox 10">
              <a:extLst>
                <a:ext uri="{FF2B5EF4-FFF2-40B4-BE49-F238E27FC236}">
                  <a16:creationId xmlns:a16="http://schemas.microsoft.com/office/drawing/2014/main" id="{B0AB1E45-2C86-93F9-5FCA-889CF8A57C4E}"/>
                </a:ext>
              </a:extLst>
            </p:cNvPr>
            <p:cNvSpPr txBox="1"/>
            <p:nvPr/>
          </p:nvSpPr>
          <p:spPr>
            <a:xfrm>
              <a:off x="0" y="28575"/>
              <a:ext cx="20126284" cy="11248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44"/>
                </a:lnSpc>
              </a:pPr>
              <a:r>
                <a:rPr lang="fr-FR" sz="2400" b="1" dirty="0">
                  <a:solidFill>
                    <a:srgbClr val="003B71"/>
                  </a:solidFill>
                  <a:latin typeface="Montserrat Bold"/>
                  <a:sym typeface="Montserrat Bold"/>
                </a:rPr>
                <a:t>L’ÉCO-ORGANISMES POUR LUTTER CONTRE LES MEGOTS MAL JETES</a:t>
              </a:r>
              <a:endParaRPr lang="fr-FR" sz="2400" b="1" dirty="0">
                <a:solidFill>
                  <a:srgbClr val="003B71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  <p:grpSp>
        <p:nvGrpSpPr>
          <p:cNvPr id="73" name="Group 23">
            <a:extLst>
              <a:ext uri="{FF2B5EF4-FFF2-40B4-BE49-F238E27FC236}">
                <a16:creationId xmlns:a16="http://schemas.microsoft.com/office/drawing/2014/main" id="{E136272F-94DE-C9DB-3027-DAE42EDBBA82}"/>
              </a:ext>
            </a:extLst>
          </p:cNvPr>
          <p:cNvGrpSpPr/>
          <p:nvPr/>
        </p:nvGrpSpPr>
        <p:grpSpPr>
          <a:xfrm>
            <a:off x="6609638" y="3558162"/>
            <a:ext cx="542307" cy="489280"/>
            <a:chOff x="0" y="0"/>
            <a:chExt cx="498452" cy="494362"/>
          </a:xfrm>
        </p:grpSpPr>
        <p:sp>
          <p:nvSpPr>
            <p:cNvPr id="74" name="Freeform 24">
              <a:extLst>
                <a:ext uri="{FF2B5EF4-FFF2-40B4-BE49-F238E27FC236}">
                  <a16:creationId xmlns:a16="http://schemas.microsoft.com/office/drawing/2014/main" id="{28E44E80-8158-0247-BCAF-3F52CD287C42}"/>
                </a:ext>
              </a:extLst>
            </p:cNvPr>
            <p:cNvSpPr/>
            <p:nvPr/>
          </p:nvSpPr>
          <p:spPr>
            <a:xfrm>
              <a:off x="12700" y="12700"/>
              <a:ext cx="473075" cy="469011"/>
            </a:xfrm>
            <a:custGeom>
              <a:avLst/>
              <a:gdLst/>
              <a:ahLst/>
              <a:cxnLst/>
              <a:rect l="l" t="t" r="r" b="b"/>
              <a:pathLst>
                <a:path w="473075" h="469011">
                  <a:moveTo>
                    <a:pt x="0" y="234442"/>
                  </a:moveTo>
                  <a:cubicBezTo>
                    <a:pt x="0" y="105029"/>
                    <a:pt x="105918" y="0"/>
                    <a:pt x="236474" y="0"/>
                  </a:cubicBezTo>
                  <a:cubicBezTo>
                    <a:pt x="367030" y="0"/>
                    <a:pt x="473075" y="105029"/>
                    <a:pt x="473075" y="234442"/>
                  </a:cubicBezTo>
                  <a:cubicBezTo>
                    <a:pt x="473075" y="363855"/>
                    <a:pt x="367157" y="469011"/>
                    <a:pt x="236474" y="469011"/>
                  </a:cubicBezTo>
                  <a:cubicBezTo>
                    <a:pt x="105791" y="469011"/>
                    <a:pt x="0" y="363982"/>
                    <a:pt x="0" y="234442"/>
                  </a:cubicBezTo>
                  <a:close/>
                </a:path>
              </a:pathLst>
            </a:custGeom>
            <a:solidFill>
              <a:srgbClr val="FFB000"/>
            </a:solidFill>
          </p:spPr>
          <p:txBody>
            <a:bodyPr/>
            <a:lstStyle/>
            <a:p>
              <a:endParaRPr lang="fr-FR" sz="1200" dirty="0"/>
            </a:p>
          </p:txBody>
        </p:sp>
        <p:sp>
          <p:nvSpPr>
            <p:cNvPr id="75" name="Freeform 25">
              <a:extLst>
                <a:ext uri="{FF2B5EF4-FFF2-40B4-BE49-F238E27FC236}">
                  <a16:creationId xmlns:a16="http://schemas.microsoft.com/office/drawing/2014/main" id="{78D4E2A5-4EC4-FF26-D451-08931318A615}"/>
                </a:ext>
              </a:extLst>
            </p:cNvPr>
            <p:cNvSpPr/>
            <p:nvPr/>
          </p:nvSpPr>
          <p:spPr>
            <a:xfrm>
              <a:off x="0" y="0"/>
              <a:ext cx="498475" cy="494411"/>
            </a:xfrm>
            <a:custGeom>
              <a:avLst/>
              <a:gdLst/>
              <a:ahLst/>
              <a:cxnLst/>
              <a:rect l="l" t="t" r="r" b="b"/>
              <a:pathLst>
                <a:path w="498475" h="494411">
                  <a:moveTo>
                    <a:pt x="0" y="247142"/>
                  </a:moveTo>
                  <a:cubicBezTo>
                    <a:pt x="0" y="110617"/>
                    <a:pt x="111633" y="0"/>
                    <a:pt x="249174" y="0"/>
                  </a:cubicBezTo>
                  <a:lnTo>
                    <a:pt x="249174" y="12700"/>
                  </a:lnTo>
                  <a:lnTo>
                    <a:pt x="249174" y="0"/>
                  </a:lnTo>
                  <a:cubicBezTo>
                    <a:pt x="386715" y="0"/>
                    <a:pt x="498475" y="110617"/>
                    <a:pt x="498475" y="247142"/>
                  </a:cubicBezTo>
                  <a:lnTo>
                    <a:pt x="485775" y="247142"/>
                  </a:lnTo>
                  <a:lnTo>
                    <a:pt x="498475" y="247142"/>
                  </a:lnTo>
                  <a:cubicBezTo>
                    <a:pt x="498475" y="383794"/>
                    <a:pt x="386842" y="494284"/>
                    <a:pt x="249301" y="494284"/>
                  </a:cubicBezTo>
                  <a:lnTo>
                    <a:pt x="249301" y="481584"/>
                  </a:lnTo>
                  <a:lnTo>
                    <a:pt x="249301" y="494284"/>
                  </a:lnTo>
                  <a:cubicBezTo>
                    <a:pt x="111633" y="494411"/>
                    <a:pt x="0" y="383794"/>
                    <a:pt x="0" y="247142"/>
                  </a:cubicBezTo>
                  <a:lnTo>
                    <a:pt x="12700" y="247142"/>
                  </a:lnTo>
                  <a:lnTo>
                    <a:pt x="25400" y="247142"/>
                  </a:lnTo>
                  <a:lnTo>
                    <a:pt x="12700" y="247142"/>
                  </a:lnTo>
                  <a:lnTo>
                    <a:pt x="0" y="247142"/>
                  </a:lnTo>
                  <a:moveTo>
                    <a:pt x="25400" y="247142"/>
                  </a:moveTo>
                  <a:cubicBezTo>
                    <a:pt x="25400" y="254127"/>
                    <a:pt x="19685" y="259842"/>
                    <a:pt x="12700" y="259842"/>
                  </a:cubicBezTo>
                  <a:cubicBezTo>
                    <a:pt x="5715" y="259842"/>
                    <a:pt x="0" y="254127"/>
                    <a:pt x="0" y="247142"/>
                  </a:cubicBezTo>
                  <a:cubicBezTo>
                    <a:pt x="0" y="240157"/>
                    <a:pt x="5715" y="234442"/>
                    <a:pt x="12700" y="234442"/>
                  </a:cubicBezTo>
                  <a:cubicBezTo>
                    <a:pt x="19685" y="234442"/>
                    <a:pt x="25400" y="240157"/>
                    <a:pt x="25400" y="247142"/>
                  </a:cubicBezTo>
                  <a:cubicBezTo>
                    <a:pt x="25400" y="369570"/>
                    <a:pt x="125476" y="469011"/>
                    <a:pt x="249174" y="469011"/>
                  </a:cubicBezTo>
                  <a:cubicBezTo>
                    <a:pt x="372872" y="469011"/>
                    <a:pt x="473075" y="369570"/>
                    <a:pt x="473075" y="247142"/>
                  </a:cubicBezTo>
                  <a:cubicBezTo>
                    <a:pt x="473075" y="124714"/>
                    <a:pt x="372999" y="25400"/>
                    <a:pt x="249174" y="25400"/>
                  </a:cubicBezTo>
                  <a:lnTo>
                    <a:pt x="249174" y="12700"/>
                  </a:lnTo>
                  <a:lnTo>
                    <a:pt x="249174" y="25400"/>
                  </a:lnTo>
                  <a:cubicBezTo>
                    <a:pt x="125476" y="25400"/>
                    <a:pt x="25400" y="124841"/>
                    <a:pt x="25400" y="247142"/>
                  </a:cubicBezTo>
                  <a:close/>
                </a:path>
              </a:pathLst>
            </a:custGeom>
            <a:solidFill>
              <a:srgbClr val="172C51"/>
            </a:solidFill>
          </p:spPr>
          <p:txBody>
            <a:bodyPr/>
            <a:lstStyle/>
            <a:p>
              <a:endParaRPr lang="fr-FR" sz="1200" dirty="0"/>
            </a:p>
          </p:txBody>
        </p:sp>
      </p:grpSp>
      <p:grpSp>
        <p:nvGrpSpPr>
          <p:cNvPr id="76" name="Group 23">
            <a:extLst>
              <a:ext uri="{FF2B5EF4-FFF2-40B4-BE49-F238E27FC236}">
                <a16:creationId xmlns:a16="http://schemas.microsoft.com/office/drawing/2014/main" id="{8824F29D-C234-DD2E-E8F2-67F157B3322C}"/>
              </a:ext>
            </a:extLst>
          </p:cNvPr>
          <p:cNvGrpSpPr/>
          <p:nvPr/>
        </p:nvGrpSpPr>
        <p:grpSpPr>
          <a:xfrm>
            <a:off x="9895585" y="3568752"/>
            <a:ext cx="542307" cy="489280"/>
            <a:chOff x="0" y="0"/>
            <a:chExt cx="498452" cy="494362"/>
          </a:xfrm>
        </p:grpSpPr>
        <p:sp>
          <p:nvSpPr>
            <p:cNvPr id="77" name="Freeform 24">
              <a:extLst>
                <a:ext uri="{FF2B5EF4-FFF2-40B4-BE49-F238E27FC236}">
                  <a16:creationId xmlns:a16="http://schemas.microsoft.com/office/drawing/2014/main" id="{3E90F161-8D4F-F4DF-4934-2D7F55A9282B}"/>
                </a:ext>
              </a:extLst>
            </p:cNvPr>
            <p:cNvSpPr/>
            <p:nvPr/>
          </p:nvSpPr>
          <p:spPr>
            <a:xfrm>
              <a:off x="12700" y="12700"/>
              <a:ext cx="473075" cy="469011"/>
            </a:xfrm>
            <a:custGeom>
              <a:avLst/>
              <a:gdLst/>
              <a:ahLst/>
              <a:cxnLst/>
              <a:rect l="l" t="t" r="r" b="b"/>
              <a:pathLst>
                <a:path w="473075" h="469011">
                  <a:moveTo>
                    <a:pt x="0" y="234442"/>
                  </a:moveTo>
                  <a:cubicBezTo>
                    <a:pt x="0" y="105029"/>
                    <a:pt x="105918" y="0"/>
                    <a:pt x="236474" y="0"/>
                  </a:cubicBezTo>
                  <a:cubicBezTo>
                    <a:pt x="367030" y="0"/>
                    <a:pt x="473075" y="105029"/>
                    <a:pt x="473075" y="234442"/>
                  </a:cubicBezTo>
                  <a:cubicBezTo>
                    <a:pt x="473075" y="363855"/>
                    <a:pt x="367157" y="469011"/>
                    <a:pt x="236474" y="469011"/>
                  </a:cubicBezTo>
                  <a:cubicBezTo>
                    <a:pt x="105791" y="469011"/>
                    <a:pt x="0" y="363982"/>
                    <a:pt x="0" y="234442"/>
                  </a:cubicBezTo>
                  <a:close/>
                </a:path>
              </a:pathLst>
            </a:custGeom>
            <a:solidFill>
              <a:srgbClr val="FFB000"/>
            </a:solidFill>
          </p:spPr>
          <p:txBody>
            <a:bodyPr/>
            <a:lstStyle/>
            <a:p>
              <a:endParaRPr lang="fr-FR" sz="1200" dirty="0"/>
            </a:p>
          </p:txBody>
        </p:sp>
        <p:sp>
          <p:nvSpPr>
            <p:cNvPr id="78" name="Freeform 25">
              <a:extLst>
                <a:ext uri="{FF2B5EF4-FFF2-40B4-BE49-F238E27FC236}">
                  <a16:creationId xmlns:a16="http://schemas.microsoft.com/office/drawing/2014/main" id="{59769192-8579-51E0-9238-3732559C7923}"/>
                </a:ext>
              </a:extLst>
            </p:cNvPr>
            <p:cNvSpPr/>
            <p:nvPr/>
          </p:nvSpPr>
          <p:spPr>
            <a:xfrm>
              <a:off x="0" y="0"/>
              <a:ext cx="498475" cy="494411"/>
            </a:xfrm>
            <a:custGeom>
              <a:avLst/>
              <a:gdLst/>
              <a:ahLst/>
              <a:cxnLst/>
              <a:rect l="l" t="t" r="r" b="b"/>
              <a:pathLst>
                <a:path w="498475" h="494411">
                  <a:moveTo>
                    <a:pt x="0" y="247142"/>
                  </a:moveTo>
                  <a:cubicBezTo>
                    <a:pt x="0" y="110617"/>
                    <a:pt x="111633" y="0"/>
                    <a:pt x="249174" y="0"/>
                  </a:cubicBezTo>
                  <a:lnTo>
                    <a:pt x="249174" y="12700"/>
                  </a:lnTo>
                  <a:lnTo>
                    <a:pt x="249174" y="0"/>
                  </a:lnTo>
                  <a:cubicBezTo>
                    <a:pt x="386715" y="0"/>
                    <a:pt x="498475" y="110617"/>
                    <a:pt x="498475" y="247142"/>
                  </a:cubicBezTo>
                  <a:lnTo>
                    <a:pt x="485775" y="247142"/>
                  </a:lnTo>
                  <a:lnTo>
                    <a:pt x="498475" y="247142"/>
                  </a:lnTo>
                  <a:cubicBezTo>
                    <a:pt x="498475" y="383794"/>
                    <a:pt x="386842" y="494284"/>
                    <a:pt x="249301" y="494284"/>
                  </a:cubicBezTo>
                  <a:lnTo>
                    <a:pt x="249301" y="481584"/>
                  </a:lnTo>
                  <a:lnTo>
                    <a:pt x="249301" y="494284"/>
                  </a:lnTo>
                  <a:cubicBezTo>
                    <a:pt x="111633" y="494411"/>
                    <a:pt x="0" y="383794"/>
                    <a:pt x="0" y="247142"/>
                  </a:cubicBezTo>
                  <a:lnTo>
                    <a:pt x="12700" y="247142"/>
                  </a:lnTo>
                  <a:lnTo>
                    <a:pt x="25400" y="247142"/>
                  </a:lnTo>
                  <a:lnTo>
                    <a:pt x="12700" y="247142"/>
                  </a:lnTo>
                  <a:lnTo>
                    <a:pt x="0" y="247142"/>
                  </a:lnTo>
                  <a:moveTo>
                    <a:pt x="25400" y="247142"/>
                  </a:moveTo>
                  <a:cubicBezTo>
                    <a:pt x="25400" y="254127"/>
                    <a:pt x="19685" y="259842"/>
                    <a:pt x="12700" y="259842"/>
                  </a:cubicBezTo>
                  <a:cubicBezTo>
                    <a:pt x="5715" y="259842"/>
                    <a:pt x="0" y="254127"/>
                    <a:pt x="0" y="247142"/>
                  </a:cubicBezTo>
                  <a:cubicBezTo>
                    <a:pt x="0" y="240157"/>
                    <a:pt x="5715" y="234442"/>
                    <a:pt x="12700" y="234442"/>
                  </a:cubicBezTo>
                  <a:cubicBezTo>
                    <a:pt x="19685" y="234442"/>
                    <a:pt x="25400" y="240157"/>
                    <a:pt x="25400" y="247142"/>
                  </a:cubicBezTo>
                  <a:cubicBezTo>
                    <a:pt x="25400" y="369570"/>
                    <a:pt x="125476" y="469011"/>
                    <a:pt x="249174" y="469011"/>
                  </a:cubicBezTo>
                  <a:cubicBezTo>
                    <a:pt x="372872" y="469011"/>
                    <a:pt x="473075" y="369570"/>
                    <a:pt x="473075" y="247142"/>
                  </a:cubicBezTo>
                  <a:cubicBezTo>
                    <a:pt x="473075" y="124714"/>
                    <a:pt x="372999" y="25400"/>
                    <a:pt x="249174" y="25400"/>
                  </a:cubicBezTo>
                  <a:lnTo>
                    <a:pt x="249174" y="12700"/>
                  </a:lnTo>
                  <a:lnTo>
                    <a:pt x="249174" y="25400"/>
                  </a:lnTo>
                  <a:cubicBezTo>
                    <a:pt x="125476" y="25400"/>
                    <a:pt x="25400" y="124841"/>
                    <a:pt x="25400" y="247142"/>
                  </a:cubicBezTo>
                  <a:close/>
                </a:path>
              </a:pathLst>
            </a:custGeom>
            <a:solidFill>
              <a:srgbClr val="172C51"/>
            </a:solidFill>
          </p:spPr>
          <p:txBody>
            <a:bodyPr/>
            <a:lstStyle/>
            <a:p>
              <a:endParaRPr lang="fr-FR" sz="1200" dirty="0"/>
            </a:p>
          </p:txBody>
        </p:sp>
      </p:grpSp>
      <p:grpSp>
        <p:nvGrpSpPr>
          <p:cNvPr id="79" name="Group 23">
            <a:extLst>
              <a:ext uri="{FF2B5EF4-FFF2-40B4-BE49-F238E27FC236}">
                <a16:creationId xmlns:a16="http://schemas.microsoft.com/office/drawing/2014/main" id="{F48F5583-6D56-18AC-321A-75B0CAFAB8FD}"/>
              </a:ext>
            </a:extLst>
          </p:cNvPr>
          <p:cNvGrpSpPr/>
          <p:nvPr/>
        </p:nvGrpSpPr>
        <p:grpSpPr>
          <a:xfrm>
            <a:off x="13563467" y="3571104"/>
            <a:ext cx="542307" cy="489280"/>
            <a:chOff x="0" y="0"/>
            <a:chExt cx="498452" cy="494362"/>
          </a:xfrm>
        </p:grpSpPr>
        <p:sp>
          <p:nvSpPr>
            <p:cNvPr id="80" name="Freeform 24">
              <a:extLst>
                <a:ext uri="{FF2B5EF4-FFF2-40B4-BE49-F238E27FC236}">
                  <a16:creationId xmlns:a16="http://schemas.microsoft.com/office/drawing/2014/main" id="{E539A42B-F740-3CEE-7653-7C004F545038}"/>
                </a:ext>
              </a:extLst>
            </p:cNvPr>
            <p:cNvSpPr/>
            <p:nvPr/>
          </p:nvSpPr>
          <p:spPr>
            <a:xfrm>
              <a:off x="12700" y="12700"/>
              <a:ext cx="473075" cy="469011"/>
            </a:xfrm>
            <a:custGeom>
              <a:avLst/>
              <a:gdLst/>
              <a:ahLst/>
              <a:cxnLst/>
              <a:rect l="l" t="t" r="r" b="b"/>
              <a:pathLst>
                <a:path w="473075" h="469011">
                  <a:moveTo>
                    <a:pt x="0" y="234442"/>
                  </a:moveTo>
                  <a:cubicBezTo>
                    <a:pt x="0" y="105029"/>
                    <a:pt x="105918" y="0"/>
                    <a:pt x="236474" y="0"/>
                  </a:cubicBezTo>
                  <a:cubicBezTo>
                    <a:pt x="367030" y="0"/>
                    <a:pt x="473075" y="105029"/>
                    <a:pt x="473075" y="234442"/>
                  </a:cubicBezTo>
                  <a:cubicBezTo>
                    <a:pt x="473075" y="363855"/>
                    <a:pt x="367157" y="469011"/>
                    <a:pt x="236474" y="469011"/>
                  </a:cubicBezTo>
                  <a:cubicBezTo>
                    <a:pt x="105791" y="469011"/>
                    <a:pt x="0" y="363982"/>
                    <a:pt x="0" y="234442"/>
                  </a:cubicBezTo>
                  <a:close/>
                </a:path>
              </a:pathLst>
            </a:custGeom>
            <a:solidFill>
              <a:srgbClr val="FFB000"/>
            </a:solidFill>
          </p:spPr>
          <p:txBody>
            <a:bodyPr/>
            <a:lstStyle/>
            <a:p>
              <a:endParaRPr lang="fr-FR" sz="1200" dirty="0"/>
            </a:p>
          </p:txBody>
        </p:sp>
        <p:sp>
          <p:nvSpPr>
            <p:cNvPr id="81" name="Freeform 25">
              <a:extLst>
                <a:ext uri="{FF2B5EF4-FFF2-40B4-BE49-F238E27FC236}">
                  <a16:creationId xmlns:a16="http://schemas.microsoft.com/office/drawing/2014/main" id="{C8F719B1-F0E8-9767-D07F-32DA68C2048D}"/>
                </a:ext>
              </a:extLst>
            </p:cNvPr>
            <p:cNvSpPr/>
            <p:nvPr/>
          </p:nvSpPr>
          <p:spPr>
            <a:xfrm>
              <a:off x="0" y="0"/>
              <a:ext cx="498475" cy="494411"/>
            </a:xfrm>
            <a:custGeom>
              <a:avLst/>
              <a:gdLst/>
              <a:ahLst/>
              <a:cxnLst/>
              <a:rect l="l" t="t" r="r" b="b"/>
              <a:pathLst>
                <a:path w="498475" h="494411">
                  <a:moveTo>
                    <a:pt x="0" y="247142"/>
                  </a:moveTo>
                  <a:cubicBezTo>
                    <a:pt x="0" y="110617"/>
                    <a:pt x="111633" y="0"/>
                    <a:pt x="249174" y="0"/>
                  </a:cubicBezTo>
                  <a:lnTo>
                    <a:pt x="249174" y="12700"/>
                  </a:lnTo>
                  <a:lnTo>
                    <a:pt x="249174" y="0"/>
                  </a:lnTo>
                  <a:cubicBezTo>
                    <a:pt x="386715" y="0"/>
                    <a:pt x="498475" y="110617"/>
                    <a:pt x="498475" y="247142"/>
                  </a:cubicBezTo>
                  <a:lnTo>
                    <a:pt x="485775" y="247142"/>
                  </a:lnTo>
                  <a:lnTo>
                    <a:pt x="498475" y="247142"/>
                  </a:lnTo>
                  <a:cubicBezTo>
                    <a:pt x="498475" y="383794"/>
                    <a:pt x="386842" y="494284"/>
                    <a:pt x="249301" y="494284"/>
                  </a:cubicBezTo>
                  <a:lnTo>
                    <a:pt x="249301" y="481584"/>
                  </a:lnTo>
                  <a:lnTo>
                    <a:pt x="249301" y="494284"/>
                  </a:lnTo>
                  <a:cubicBezTo>
                    <a:pt x="111633" y="494411"/>
                    <a:pt x="0" y="383794"/>
                    <a:pt x="0" y="247142"/>
                  </a:cubicBezTo>
                  <a:lnTo>
                    <a:pt x="12700" y="247142"/>
                  </a:lnTo>
                  <a:lnTo>
                    <a:pt x="25400" y="247142"/>
                  </a:lnTo>
                  <a:lnTo>
                    <a:pt x="12700" y="247142"/>
                  </a:lnTo>
                  <a:lnTo>
                    <a:pt x="0" y="247142"/>
                  </a:lnTo>
                  <a:moveTo>
                    <a:pt x="25400" y="247142"/>
                  </a:moveTo>
                  <a:cubicBezTo>
                    <a:pt x="25400" y="254127"/>
                    <a:pt x="19685" y="259842"/>
                    <a:pt x="12700" y="259842"/>
                  </a:cubicBezTo>
                  <a:cubicBezTo>
                    <a:pt x="5715" y="259842"/>
                    <a:pt x="0" y="254127"/>
                    <a:pt x="0" y="247142"/>
                  </a:cubicBezTo>
                  <a:cubicBezTo>
                    <a:pt x="0" y="240157"/>
                    <a:pt x="5715" y="234442"/>
                    <a:pt x="12700" y="234442"/>
                  </a:cubicBezTo>
                  <a:cubicBezTo>
                    <a:pt x="19685" y="234442"/>
                    <a:pt x="25400" y="240157"/>
                    <a:pt x="25400" y="247142"/>
                  </a:cubicBezTo>
                  <a:cubicBezTo>
                    <a:pt x="25400" y="369570"/>
                    <a:pt x="125476" y="469011"/>
                    <a:pt x="249174" y="469011"/>
                  </a:cubicBezTo>
                  <a:cubicBezTo>
                    <a:pt x="372872" y="469011"/>
                    <a:pt x="473075" y="369570"/>
                    <a:pt x="473075" y="247142"/>
                  </a:cubicBezTo>
                  <a:cubicBezTo>
                    <a:pt x="473075" y="124714"/>
                    <a:pt x="372999" y="25400"/>
                    <a:pt x="249174" y="25400"/>
                  </a:cubicBezTo>
                  <a:lnTo>
                    <a:pt x="249174" y="12700"/>
                  </a:lnTo>
                  <a:lnTo>
                    <a:pt x="249174" y="25400"/>
                  </a:lnTo>
                  <a:cubicBezTo>
                    <a:pt x="125476" y="25400"/>
                    <a:pt x="25400" y="124841"/>
                    <a:pt x="25400" y="247142"/>
                  </a:cubicBezTo>
                  <a:close/>
                </a:path>
              </a:pathLst>
            </a:custGeom>
            <a:solidFill>
              <a:srgbClr val="172C51"/>
            </a:solidFill>
          </p:spPr>
          <p:txBody>
            <a:bodyPr/>
            <a:lstStyle/>
            <a:p>
              <a:endParaRPr lang="fr-FR" sz="1200" dirty="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D47B8-B5F8-8AD3-D5DE-BC816ECE8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BAFA1F4-6CC4-8937-799B-952722629583}"/>
              </a:ext>
            </a:extLst>
          </p:cNvPr>
          <p:cNvSpPr/>
          <p:nvPr/>
        </p:nvSpPr>
        <p:spPr>
          <a:xfrm>
            <a:off x="0" y="-55407"/>
            <a:ext cx="18366997" cy="1608833"/>
          </a:xfrm>
          <a:custGeom>
            <a:avLst/>
            <a:gdLst/>
            <a:ahLst/>
            <a:cxnLst/>
            <a:rect l="l" t="t" r="r" b="b"/>
            <a:pathLst>
              <a:path w="18366997" h="1608833">
                <a:moveTo>
                  <a:pt x="0" y="0"/>
                </a:moveTo>
                <a:lnTo>
                  <a:pt x="18366997" y="0"/>
                </a:lnTo>
                <a:lnTo>
                  <a:pt x="18366997" y="1608832"/>
                </a:lnTo>
                <a:lnTo>
                  <a:pt x="0" y="1608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33822" b="-40894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0C40041-B9E6-58EC-0B6A-AA0ECF53AF32}"/>
              </a:ext>
            </a:extLst>
          </p:cNvPr>
          <p:cNvSpPr/>
          <p:nvPr/>
        </p:nvSpPr>
        <p:spPr>
          <a:xfrm>
            <a:off x="2330726" y="986960"/>
            <a:ext cx="1068940" cy="1345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740B5D6-DAC7-6BD1-0397-4F56A93CCF6C}"/>
              </a:ext>
            </a:extLst>
          </p:cNvPr>
          <p:cNvGrpSpPr/>
          <p:nvPr/>
        </p:nvGrpSpPr>
        <p:grpSpPr>
          <a:xfrm>
            <a:off x="479392" y="-121444"/>
            <a:ext cx="3385027" cy="1622950"/>
            <a:chOff x="0" y="-161925"/>
            <a:chExt cx="4513369" cy="2163932"/>
          </a:xfrm>
        </p:grpSpPr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DEF73A8-4F3A-F015-2113-D691A1615F70}"/>
                </a:ext>
              </a:extLst>
            </p:cNvPr>
            <p:cNvSpPr txBox="1"/>
            <p:nvPr/>
          </p:nvSpPr>
          <p:spPr>
            <a:xfrm>
              <a:off x="2703117" y="192698"/>
              <a:ext cx="1383901" cy="18093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99"/>
                </a:lnSpc>
              </a:pPr>
              <a:r>
                <a:rPr lang="en-US" sz="8142" dirty="0">
                  <a:solidFill>
                    <a:srgbClr val="FFFFFF"/>
                  </a:solidFill>
                  <a:latin typeface="Blacker Sans Display"/>
                  <a:ea typeface="Blacker Sans Display"/>
                  <a:cs typeface="Blacker Sans Display"/>
                  <a:sym typeface="Blacker Sans Display"/>
                </a:rPr>
                <a:t>3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BB7F413-A573-2136-C9B4-E0D5D1440D6C}"/>
                </a:ext>
              </a:extLst>
            </p:cNvPr>
            <p:cNvSpPr txBox="1"/>
            <p:nvPr/>
          </p:nvSpPr>
          <p:spPr>
            <a:xfrm>
              <a:off x="2354702" y="-161925"/>
              <a:ext cx="1190581" cy="18093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99"/>
                </a:lnSpc>
              </a:pPr>
              <a:r>
                <a:rPr lang="en-US" sz="8142" dirty="0">
                  <a:solidFill>
                    <a:srgbClr val="FFFFFF"/>
                  </a:solidFill>
                  <a:latin typeface="Blacker Sans Display"/>
                  <a:ea typeface="Blacker Sans Display"/>
                  <a:cs typeface="Blacker Sans Display"/>
                  <a:sym typeface="Blacker Sans Display"/>
                </a:rPr>
                <a:t>3</a:t>
              </a: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070321A2-D673-724D-E58F-40075761888A}"/>
                </a:ext>
              </a:extLst>
            </p:cNvPr>
            <p:cNvSpPr txBox="1"/>
            <p:nvPr/>
          </p:nvSpPr>
          <p:spPr>
            <a:xfrm>
              <a:off x="1928351" y="1319339"/>
              <a:ext cx="2585018" cy="179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2"/>
                </a:lnSpc>
              </a:pPr>
              <a:r>
                <a:rPr lang="en-US" sz="816" b="1" spc="604" dirty="0">
                  <a:solidFill>
                    <a:srgbClr val="20214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CONGRÈS</a:t>
              </a: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1C0359C8-C0F1-5070-6870-F11F114C4137}"/>
                </a:ext>
              </a:extLst>
            </p:cNvPr>
            <p:cNvSpPr txBox="1"/>
            <p:nvPr/>
          </p:nvSpPr>
          <p:spPr>
            <a:xfrm>
              <a:off x="3632751" y="557622"/>
              <a:ext cx="558227" cy="286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82"/>
                </a:lnSpc>
              </a:pPr>
              <a:r>
                <a:rPr lang="en-US" sz="1273" dirty="0" err="1">
                  <a:solidFill>
                    <a:srgbClr val="FFFFFF"/>
                  </a:solidFill>
                  <a:latin typeface="Blacker Sans Display"/>
                  <a:ea typeface="Blacker Sans Display"/>
                  <a:cs typeface="Blacker Sans Display"/>
                  <a:sym typeface="Blacker Sans Display"/>
                </a:rPr>
                <a:t>ème</a:t>
              </a:r>
              <a:endParaRPr lang="en-US" sz="1273" dirty="0">
                <a:solidFill>
                  <a:srgbClr val="FFFFFF"/>
                </a:solidFill>
                <a:latin typeface="Blacker Sans Display"/>
                <a:ea typeface="Blacker Sans Display"/>
                <a:cs typeface="Blacker Sans Display"/>
                <a:sym typeface="Blacker Sans Display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4434E0D1-CBA5-6086-6EF5-1ABB805F2BA5}"/>
                </a:ext>
              </a:extLst>
            </p:cNvPr>
            <p:cNvSpPr/>
            <p:nvPr/>
          </p:nvSpPr>
          <p:spPr>
            <a:xfrm>
              <a:off x="0" y="59404"/>
              <a:ext cx="2320056" cy="1640298"/>
            </a:xfrm>
            <a:custGeom>
              <a:avLst/>
              <a:gdLst/>
              <a:ahLst/>
              <a:cxnLst/>
              <a:rect l="l" t="t" r="r" b="b"/>
              <a:pathLst>
                <a:path w="2320056" h="1640298">
                  <a:moveTo>
                    <a:pt x="0" y="0"/>
                  </a:moveTo>
                  <a:lnTo>
                    <a:pt x="2320056" y="0"/>
                  </a:lnTo>
                  <a:lnTo>
                    <a:pt x="2320056" y="1640298"/>
                  </a:lnTo>
                  <a:lnTo>
                    <a:pt x="0" y="1640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41441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7A725960-3605-A3E3-2E0D-BDF2DE87DAF3}"/>
              </a:ext>
            </a:extLst>
          </p:cNvPr>
          <p:cNvSpPr txBox="1"/>
          <p:nvPr/>
        </p:nvSpPr>
        <p:spPr>
          <a:xfrm>
            <a:off x="4586505" y="490118"/>
            <a:ext cx="12932490" cy="441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99"/>
              </a:lnSpc>
            </a:pPr>
            <a:r>
              <a:rPr lang="en-US" sz="2418" b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SESSION D’ATELIER - JEUDI 13 NOVEMBRE 2025</a:t>
            </a:r>
          </a:p>
        </p:txBody>
      </p:sp>
      <p:grpSp>
        <p:nvGrpSpPr>
          <p:cNvPr id="11" name="Group 9">
            <a:extLst>
              <a:ext uri="{FF2B5EF4-FFF2-40B4-BE49-F238E27FC236}">
                <a16:creationId xmlns:a16="http://schemas.microsoft.com/office/drawing/2014/main" id="{957496FA-E8C6-BD8F-0672-DD548C50D539}"/>
              </a:ext>
            </a:extLst>
          </p:cNvPr>
          <p:cNvGrpSpPr/>
          <p:nvPr/>
        </p:nvGrpSpPr>
        <p:grpSpPr>
          <a:xfrm>
            <a:off x="3890404" y="168207"/>
            <a:ext cx="2160982" cy="1106570"/>
            <a:chOff x="0" y="0"/>
            <a:chExt cx="817177" cy="603982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99DF6B15-FD9B-0727-D321-5E798262EF74}"/>
                </a:ext>
              </a:extLst>
            </p:cNvPr>
            <p:cNvSpPr/>
            <p:nvPr/>
          </p:nvSpPr>
          <p:spPr>
            <a:xfrm>
              <a:off x="0" y="0"/>
              <a:ext cx="817177" cy="603981"/>
            </a:xfrm>
            <a:custGeom>
              <a:avLst/>
              <a:gdLst/>
              <a:ahLst/>
              <a:cxnLst/>
              <a:rect l="l" t="t" r="r" b="b"/>
              <a:pathLst>
                <a:path w="817177" h="603981">
                  <a:moveTo>
                    <a:pt x="0" y="0"/>
                  </a:moveTo>
                  <a:lnTo>
                    <a:pt x="817177" y="0"/>
                  </a:lnTo>
                  <a:lnTo>
                    <a:pt x="817177" y="603981"/>
                  </a:lnTo>
                  <a:lnTo>
                    <a:pt x="0" y="6039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65689997-D846-A1BC-39CF-E6276FB5491F}"/>
                </a:ext>
              </a:extLst>
            </p:cNvPr>
            <p:cNvSpPr txBox="1"/>
            <p:nvPr/>
          </p:nvSpPr>
          <p:spPr>
            <a:xfrm>
              <a:off x="0" y="-38100"/>
              <a:ext cx="817177" cy="642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8"/>
                </a:lnSpc>
              </a:pPr>
              <a:endParaRPr/>
            </a:p>
          </p:txBody>
        </p:sp>
      </p:grpSp>
      <p:sp>
        <p:nvSpPr>
          <p:cNvPr id="17" name="TextBox 12">
            <a:extLst>
              <a:ext uri="{FF2B5EF4-FFF2-40B4-BE49-F238E27FC236}">
                <a16:creationId xmlns:a16="http://schemas.microsoft.com/office/drawing/2014/main" id="{D53F3BCB-FD68-4CEE-0075-757CC9C30614}"/>
              </a:ext>
            </a:extLst>
          </p:cNvPr>
          <p:cNvSpPr txBox="1"/>
          <p:nvPr/>
        </p:nvSpPr>
        <p:spPr>
          <a:xfrm>
            <a:off x="4056720" y="364431"/>
            <a:ext cx="1828350" cy="606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2"/>
              </a:lnSpc>
            </a:pPr>
            <a:r>
              <a:rPr lang="en-US" sz="3518" b="1" dirty="0">
                <a:solidFill>
                  <a:srgbClr val="20214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LOGO</a:t>
            </a:r>
          </a:p>
        </p:txBody>
      </p:sp>
      <p:pic>
        <p:nvPicPr>
          <p:cNvPr id="15" name="Image 14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C5A02EAE-1B07-1502-15E8-BFF0FF29E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608" y="168205"/>
            <a:ext cx="4259797" cy="1083371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0DF5A161-A686-2D9E-E98A-A28BEB418D32}"/>
              </a:ext>
            </a:extLst>
          </p:cNvPr>
          <p:cNvSpPr txBox="1">
            <a:spLocks/>
          </p:cNvSpPr>
          <p:nvPr/>
        </p:nvSpPr>
        <p:spPr>
          <a:xfrm>
            <a:off x="10058400" y="2103112"/>
            <a:ext cx="11224355" cy="783785"/>
          </a:xfrm>
          <a:prstGeom prst="rect">
            <a:avLst/>
          </a:prstGeom>
        </p:spPr>
        <p:txBody>
          <a:bodyPr vert="horz" lIns="91438" tIns="45719" rIns="91438" bIns="45719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defTabSz="914406">
              <a:lnSpc>
                <a:spcPct val="80000"/>
              </a:lnSpc>
              <a:defRPr/>
            </a:pPr>
            <a:r>
              <a:rPr lang="fr-FR" sz="3200" b="1" dirty="0">
                <a:solidFill>
                  <a:srgbClr val="092D50"/>
                </a:solidFill>
                <a:latin typeface="Montserrat Black" pitchFamily="2" charset="77"/>
                <a:ea typeface="Malgun Gothic" panose="020B0503020000020004" pitchFamily="34" charset="-127"/>
                <a:cs typeface="Arial Black" panose="020B0604020202020204" pitchFamily="34" charset="0"/>
              </a:rPr>
              <a:t>ALCOME en quelques chiffres</a:t>
            </a:r>
            <a:endParaRPr lang="fr-FR" sz="2903" b="1" dirty="0">
              <a:solidFill>
                <a:srgbClr val="FFC000"/>
              </a:solidFill>
              <a:latin typeface="Montserrat Black" pitchFamily="2" charset="77"/>
              <a:ea typeface="Malgun Gothic" panose="020B0503020000020004" pitchFamily="34" charset="-127"/>
              <a:cs typeface="Arial Black" panose="020B0604020202020204" pitchFamily="34" charset="0"/>
            </a:endParaRP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B3055992-42A5-73CC-AEBC-CA1C055EC1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337930"/>
              </p:ext>
            </p:extLst>
          </p:nvPr>
        </p:nvGraphicFramePr>
        <p:xfrm>
          <a:off x="9693308" y="3542793"/>
          <a:ext cx="7825688" cy="3918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3793">
                  <a:extLst>
                    <a:ext uri="{9D8B030D-6E8A-4147-A177-3AD203B41FA5}">
                      <a16:colId xmlns:a16="http://schemas.microsoft.com/office/drawing/2014/main" val="2028282660"/>
                    </a:ext>
                  </a:extLst>
                </a:gridCol>
                <a:gridCol w="2481895">
                  <a:extLst>
                    <a:ext uri="{9D8B030D-6E8A-4147-A177-3AD203B41FA5}">
                      <a16:colId xmlns:a16="http://schemas.microsoft.com/office/drawing/2014/main" val="2070472899"/>
                    </a:ext>
                  </a:extLst>
                </a:gridCol>
              </a:tblGrid>
              <a:tr h="63296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800" b="0" kern="12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Nb communes sous contrat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1830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715498"/>
                  </a:ext>
                </a:extLst>
              </a:tr>
              <a:tr h="632968"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Dont communes des DROM COM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800" b="1" kern="120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38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224988"/>
                  </a:ext>
                </a:extLst>
              </a:tr>
              <a:tr h="737173"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Taux de contractualisation </a:t>
                      </a:r>
                      <a:r>
                        <a:rPr lang="fr-FR" sz="14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(en pop)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 Métropole et DROM COM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42,50  %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564186"/>
                  </a:ext>
                </a:extLst>
              </a:tr>
              <a:tr h="63296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800" kern="12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Taux de contractualisation </a:t>
                      </a:r>
                      <a:r>
                        <a:rPr lang="fr-FR" sz="1400" kern="12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(en pop) </a:t>
                      </a:r>
                      <a:r>
                        <a:rPr lang="fr-FR" sz="1800" kern="12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en DROM COM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800" b="1" kern="120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53,8%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400834"/>
                  </a:ext>
                </a:extLst>
              </a:tr>
              <a:tr h="6329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Population sous contrat M&amp;DC</a:t>
                      </a:r>
                      <a:endParaRPr lang="fr-FR" sz="1800" dirty="0">
                        <a:solidFill>
                          <a:schemeClr val="bg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28 900 000 hbts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202859"/>
                  </a:ext>
                </a:extLst>
              </a:tr>
              <a:tr h="6419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Population sous contrat DROM COM</a:t>
                      </a:r>
                      <a:endParaRPr lang="fr-FR" sz="1800" dirty="0">
                        <a:solidFill>
                          <a:schemeClr val="bg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1 215 000 hbts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669830"/>
                  </a:ext>
                </a:extLst>
              </a:tr>
            </a:tbl>
          </a:graphicData>
        </a:graphic>
      </p:graphicFrame>
      <p:pic>
        <p:nvPicPr>
          <p:cNvPr id="18" name="Image 17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B79F966C-98CE-DD7D-9E7D-6E378595EED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878" b="37204"/>
          <a:stretch>
            <a:fillRect/>
          </a:stretch>
        </p:blipFill>
        <p:spPr>
          <a:xfrm>
            <a:off x="578314" y="2038992"/>
            <a:ext cx="8016381" cy="6453648"/>
          </a:xfrm>
          <a:prstGeom prst="rect">
            <a:avLst/>
          </a:prstGeom>
        </p:spPr>
      </p:pic>
      <p:grpSp>
        <p:nvGrpSpPr>
          <p:cNvPr id="19" name="Group 8">
            <a:extLst>
              <a:ext uri="{FF2B5EF4-FFF2-40B4-BE49-F238E27FC236}">
                <a16:creationId xmlns:a16="http://schemas.microsoft.com/office/drawing/2014/main" id="{07C1DCA5-6E86-3417-39C6-545CC04A37F6}"/>
              </a:ext>
            </a:extLst>
          </p:cNvPr>
          <p:cNvGrpSpPr/>
          <p:nvPr/>
        </p:nvGrpSpPr>
        <p:grpSpPr>
          <a:xfrm>
            <a:off x="2691887" y="8978206"/>
            <a:ext cx="13710908" cy="719164"/>
            <a:chOff x="0" y="0"/>
            <a:chExt cx="20126284" cy="1153420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7F46E57-B4A7-69B8-0457-1B5E92E595B9}"/>
                </a:ext>
              </a:extLst>
            </p:cNvPr>
            <p:cNvSpPr/>
            <p:nvPr/>
          </p:nvSpPr>
          <p:spPr>
            <a:xfrm>
              <a:off x="0" y="0"/>
              <a:ext cx="20126325" cy="1153414"/>
            </a:xfrm>
            <a:custGeom>
              <a:avLst/>
              <a:gdLst/>
              <a:ahLst/>
              <a:cxnLst/>
              <a:rect l="l" t="t" r="r" b="b"/>
              <a:pathLst>
                <a:path w="20126325" h="1153414">
                  <a:moveTo>
                    <a:pt x="0" y="192278"/>
                  </a:moveTo>
                  <a:cubicBezTo>
                    <a:pt x="0" y="86106"/>
                    <a:pt x="86106" y="0"/>
                    <a:pt x="192278" y="0"/>
                  </a:cubicBezTo>
                  <a:lnTo>
                    <a:pt x="19934047" y="0"/>
                  </a:lnTo>
                  <a:cubicBezTo>
                    <a:pt x="20040219" y="0"/>
                    <a:pt x="20126325" y="86106"/>
                    <a:pt x="20126325" y="192278"/>
                  </a:cubicBezTo>
                  <a:lnTo>
                    <a:pt x="20126325" y="961136"/>
                  </a:lnTo>
                  <a:cubicBezTo>
                    <a:pt x="20126325" y="1067308"/>
                    <a:pt x="20040219" y="1153414"/>
                    <a:pt x="19934047" y="1153414"/>
                  </a:cubicBezTo>
                  <a:lnTo>
                    <a:pt x="192278" y="1153414"/>
                  </a:lnTo>
                  <a:cubicBezTo>
                    <a:pt x="86106" y="1153414"/>
                    <a:pt x="0" y="1067308"/>
                    <a:pt x="0" y="961136"/>
                  </a:cubicBezTo>
                  <a:close/>
                </a:path>
              </a:pathLst>
            </a:custGeom>
            <a:solidFill>
              <a:srgbClr val="FEB101"/>
            </a:solidFill>
          </p:spPr>
          <p:txBody>
            <a:bodyPr/>
            <a:lstStyle/>
            <a:p>
              <a:endParaRPr lang="fr-FR" sz="1200" dirty="0"/>
            </a:p>
          </p:txBody>
        </p:sp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66F64328-3BA8-1B4E-1AD6-D5CF6499CC16}"/>
                </a:ext>
              </a:extLst>
            </p:cNvPr>
            <p:cNvSpPr txBox="1"/>
            <p:nvPr/>
          </p:nvSpPr>
          <p:spPr>
            <a:xfrm>
              <a:off x="0" y="28575"/>
              <a:ext cx="20126284" cy="11248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44"/>
                </a:lnSpc>
              </a:pPr>
              <a:r>
                <a:rPr lang="fr-FR" sz="2400" b="1" dirty="0">
                  <a:solidFill>
                    <a:srgbClr val="003B71"/>
                  </a:solidFill>
                  <a:latin typeface="Montserrat Bold"/>
                  <a:sym typeface="Montserrat Bold"/>
                </a:rPr>
                <a:t>6 Délégués Régionaux  et 6 facilitateurs</a:t>
              </a:r>
              <a:endParaRPr lang="fr-FR" sz="2400" b="1" dirty="0">
                <a:solidFill>
                  <a:srgbClr val="003B71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1530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37F87-EFC4-94CB-E7BD-59A7128A9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52ED677-68C5-E920-7462-6845F8ED4419}"/>
              </a:ext>
            </a:extLst>
          </p:cNvPr>
          <p:cNvSpPr/>
          <p:nvPr/>
        </p:nvSpPr>
        <p:spPr>
          <a:xfrm>
            <a:off x="0" y="-55407"/>
            <a:ext cx="18366997" cy="1608833"/>
          </a:xfrm>
          <a:custGeom>
            <a:avLst/>
            <a:gdLst/>
            <a:ahLst/>
            <a:cxnLst/>
            <a:rect l="l" t="t" r="r" b="b"/>
            <a:pathLst>
              <a:path w="18366997" h="1608833">
                <a:moveTo>
                  <a:pt x="0" y="0"/>
                </a:moveTo>
                <a:lnTo>
                  <a:pt x="18366997" y="0"/>
                </a:lnTo>
                <a:lnTo>
                  <a:pt x="18366997" y="1608832"/>
                </a:lnTo>
                <a:lnTo>
                  <a:pt x="0" y="1608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33822" b="-40894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9ED7D62-EDFE-5581-8945-8C86020CF8C5}"/>
              </a:ext>
            </a:extLst>
          </p:cNvPr>
          <p:cNvSpPr/>
          <p:nvPr/>
        </p:nvSpPr>
        <p:spPr>
          <a:xfrm>
            <a:off x="2330726" y="986960"/>
            <a:ext cx="1068940" cy="1345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6938BEB-D0F9-F17F-44D7-82426AC0CB6E}"/>
              </a:ext>
            </a:extLst>
          </p:cNvPr>
          <p:cNvGrpSpPr/>
          <p:nvPr/>
        </p:nvGrpSpPr>
        <p:grpSpPr>
          <a:xfrm>
            <a:off x="479392" y="-121444"/>
            <a:ext cx="3385027" cy="1622950"/>
            <a:chOff x="0" y="-161925"/>
            <a:chExt cx="4513369" cy="2163932"/>
          </a:xfrm>
        </p:grpSpPr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D506DC2-CC85-23F1-1E74-E616F1F82F52}"/>
                </a:ext>
              </a:extLst>
            </p:cNvPr>
            <p:cNvSpPr txBox="1"/>
            <p:nvPr/>
          </p:nvSpPr>
          <p:spPr>
            <a:xfrm>
              <a:off x="2703117" y="192698"/>
              <a:ext cx="1383901" cy="18093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99"/>
                </a:lnSpc>
              </a:pPr>
              <a:r>
                <a:rPr lang="en-US" sz="8142" dirty="0">
                  <a:solidFill>
                    <a:srgbClr val="FFFFFF"/>
                  </a:solidFill>
                  <a:latin typeface="Blacker Sans Display"/>
                  <a:ea typeface="Blacker Sans Display"/>
                  <a:cs typeface="Blacker Sans Display"/>
                  <a:sym typeface="Blacker Sans Display"/>
                </a:rPr>
                <a:t>3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03F1F76-42BA-E2A1-F9D3-88AEBDC77235}"/>
                </a:ext>
              </a:extLst>
            </p:cNvPr>
            <p:cNvSpPr txBox="1"/>
            <p:nvPr/>
          </p:nvSpPr>
          <p:spPr>
            <a:xfrm>
              <a:off x="2354702" y="-161925"/>
              <a:ext cx="1190581" cy="18093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99"/>
                </a:lnSpc>
              </a:pPr>
              <a:r>
                <a:rPr lang="en-US" sz="8142" dirty="0">
                  <a:solidFill>
                    <a:srgbClr val="FFFFFF"/>
                  </a:solidFill>
                  <a:latin typeface="Blacker Sans Display"/>
                  <a:ea typeface="Blacker Sans Display"/>
                  <a:cs typeface="Blacker Sans Display"/>
                  <a:sym typeface="Blacker Sans Display"/>
                </a:rPr>
                <a:t>3</a:t>
              </a: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861052B5-18BD-660F-6B35-3DA48A3FF8DF}"/>
                </a:ext>
              </a:extLst>
            </p:cNvPr>
            <p:cNvSpPr txBox="1"/>
            <p:nvPr/>
          </p:nvSpPr>
          <p:spPr>
            <a:xfrm>
              <a:off x="1928351" y="1319339"/>
              <a:ext cx="2585018" cy="179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2"/>
                </a:lnSpc>
              </a:pPr>
              <a:r>
                <a:rPr lang="en-US" sz="816" b="1" spc="604" dirty="0">
                  <a:solidFill>
                    <a:srgbClr val="20214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CONGRÈS</a:t>
              </a: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B8DEB1F0-014D-FA58-F08E-85886876BA43}"/>
                </a:ext>
              </a:extLst>
            </p:cNvPr>
            <p:cNvSpPr txBox="1"/>
            <p:nvPr/>
          </p:nvSpPr>
          <p:spPr>
            <a:xfrm>
              <a:off x="3632751" y="557622"/>
              <a:ext cx="558227" cy="286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82"/>
                </a:lnSpc>
              </a:pPr>
              <a:r>
                <a:rPr lang="en-US" sz="1273" dirty="0" err="1">
                  <a:solidFill>
                    <a:srgbClr val="FFFFFF"/>
                  </a:solidFill>
                  <a:latin typeface="Blacker Sans Display"/>
                  <a:ea typeface="Blacker Sans Display"/>
                  <a:cs typeface="Blacker Sans Display"/>
                  <a:sym typeface="Blacker Sans Display"/>
                </a:rPr>
                <a:t>ème</a:t>
              </a:r>
              <a:endParaRPr lang="en-US" sz="1273" dirty="0">
                <a:solidFill>
                  <a:srgbClr val="FFFFFF"/>
                </a:solidFill>
                <a:latin typeface="Blacker Sans Display"/>
                <a:ea typeface="Blacker Sans Display"/>
                <a:cs typeface="Blacker Sans Display"/>
                <a:sym typeface="Blacker Sans Display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E0984C70-0AED-105F-6ABF-C5A334CD374F}"/>
                </a:ext>
              </a:extLst>
            </p:cNvPr>
            <p:cNvSpPr/>
            <p:nvPr/>
          </p:nvSpPr>
          <p:spPr>
            <a:xfrm>
              <a:off x="0" y="59404"/>
              <a:ext cx="2320056" cy="1640298"/>
            </a:xfrm>
            <a:custGeom>
              <a:avLst/>
              <a:gdLst/>
              <a:ahLst/>
              <a:cxnLst/>
              <a:rect l="l" t="t" r="r" b="b"/>
              <a:pathLst>
                <a:path w="2320056" h="1640298">
                  <a:moveTo>
                    <a:pt x="0" y="0"/>
                  </a:moveTo>
                  <a:lnTo>
                    <a:pt x="2320056" y="0"/>
                  </a:lnTo>
                  <a:lnTo>
                    <a:pt x="2320056" y="1640298"/>
                  </a:lnTo>
                  <a:lnTo>
                    <a:pt x="0" y="1640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41441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BF1C1FE9-54C8-C6CE-1C93-F9B53D76C3C5}"/>
              </a:ext>
            </a:extLst>
          </p:cNvPr>
          <p:cNvSpPr txBox="1"/>
          <p:nvPr/>
        </p:nvSpPr>
        <p:spPr>
          <a:xfrm>
            <a:off x="4586505" y="490118"/>
            <a:ext cx="12932490" cy="441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99"/>
              </a:lnSpc>
            </a:pPr>
            <a:r>
              <a:rPr lang="en-US" sz="2418" b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SESSION D’ATELIER - JEUDI 13 NOVEMBRE 2025</a:t>
            </a:r>
          </a:p>
        </p:txBody>
      </p:sp>
      <p:grpSp>
        <p:nvGrpSpPr>
          <p:cNvPr id="11" name="Group 9">
            <a:extLst>
              <a:ext uri="{FF2B5EF4-FFF2-40B4-BE49-F238E27FC236}">
                <a16:creationId xmlns:a16="http://schemas.microsoft.com/office/drawing/2014/main" id="{7FF048D3-0725-2AEA-21BB-BC5D5046A493}"/>
              </a:ext>
            </a:extLst>
          </p:cNvPr>
          <p:cNvGrpSpPr/>
          <p:nvPr/>
        </p:nvGrpSpPr>
        <p:grpSpPr>
          <a:xfrm>
            <a:off x="3890404" y="168207"/>
            <a:ext cx="2160982" cy="1106570"/>
            <a:chOff x="0" y="0"/>
            <a:chExt cx="817177" cy="603982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866F80EE-2948-A44A-D65C-ADF95E84396D}"/>
                </a:ext>
              </a:extLst>
            </p:cNvPr>
            <p:cNvSpPr/>
            <p:nvPr/>
          </p:nvSpPr>
          <p:spPr>
            <a:xfrm>
              <a:off x="0" y="0"/>
              <a:ext cx="817177" cy="603981"/>
            </a:xfrm>
            <a:custGeom>
              <a:avLst/>
              <a:gdLst/>
              <a:ahLst/>
              <a:cxnLst/>
              <a:rect l="l" t="t" r="r" b="b"/>
              <a:pathLst>
                <a:path w="817177" h="603981">
                  <a:moveTo>
                    <a:pt x="0" y="0"/>
                  </a:moveTo>
                  <a:lnTo>
                    <a:pt x="817177" y="0"/>
                  </a:lnTo>
                  <a:lnTo>
                    <a:pt x="817177" y="603981"/>
                  </a:lnTo>
                  <a:lnTo>
                    <a:pt x="0" y="6039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5B1DE87D-E828-67B7-70F5-A7A5DA65CA0D}"/>
                </a:ext>
              </a:extLst>
            </p:cNvPr>
            <p:cNvSpPr txBox="1"/>
            <p:nvPr/>
          </p:nvSpPr>
          <p:spPr>
            <a:xfrm>
              <a:off x="0" y="-38100"/>
              <a:ext cx="817177" cy="642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8"/>
                </a:lnSpc>
              </a:pPr>
              <a:endParaRPr/>
            </a:p>
          </p:txBody>
        </p:sp>
      </p:grpSp>
      <p:sp>
        <p:nvSpPr>
          <p:cNvPr id="17" name="TextBox 12">
            <a:extLst>
              <a:ext uri="{FF2B5EF4-FFF2-40B4-BE49-F238E27FC236}">
                <a16:creationId xmlns:a16="http://schemas.microsoft.com/office/drawing/2014/main" id="{E3395D64-97CA-3504-52E5-EB08FECEEF23}"/>
              </a:ext>
            </a:extLst>
          </p:cNvPr>
          <p:cNvSpPr txBox="1"/>
          <p:nvPr/>
        </p:nvSpPr>
        <p:spPr>
          <a:xfrm>
            <a:off x="4056720" y="364431"/>
            <a:ext cx="1828350" cy="606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2"/>
              </a:lnSpc>
            </a:pPr>
            <a:r>
              <a:rPr lang="en-US" sz="3518" b="1" dirty="0">
                <a:solidFill>
                  <a:srgbClr val="20214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LOGO</a:t>
            </a:r>
          </a:p>
        </p:txBody>
      </p:sp>
      <p:pic>
        <p:nvPicPr>
          <p:cNvPr id="15" name="Image 14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6C21FE63-E6E1-8144-E4EE-957C40BC84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608" y="168205"/>
            <a:ext cx="4259797" cy="1083371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29D425B5-2F1A-8BA1-1AEE-0B209A76EAFE}"/>
              </a:ext>
            </a:extLst>
          </p:cNvPr>
          <p:cNvSpPr txBox="1">
            <a:spLocks/>
          </p:cNvSpPr>
          <p:nvPr/>
        </p:nvSpPr>
        <p:spPr>
          <a:xfrm>
            <a:off x="2707809" y="1952017"/>
            <a:ext cx="12169944" cy="3651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fr-FR" sz="4000" b="1" dirty="0">
                <a:solidFill>
                  <a:srgbClr val="092D4F"/>
                </a:solidFill>
                <a:latin typeface="Montserrat Black" pitchFamily="2" charset="77"/>
                <a:ea typeface="Malgun Gothic" panose="020B0503020000020004" pitchFamily="34" charset="-127"/>
                <a:cs typeface="Arial Black" panose="020B0604020202020204" pitchFamily="34" charset="0"/>
              </a:rPr>
              <a:t>Quels enjeux pour les DROM COM 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8BF51B-03F4-223D-E8FA-8EDBF260524B}"/>
              </a:ext>
            </a:extLst>
          </p:cNvPr>
          <p:cNvSpPr/>
          <p:nvPr/>
        </p:nvSpPr>
        <p:spPr>
          <a:xfrm>
            <a:off x="1258698" y="3543300"/>
            <a:ext cx="15849600" cy="970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000" b="1" dirty="0">
                <a:solidFill>
                  <a:schemeClr val="tx2">
                    <a:lumMod val="75000"/>
                  </a:schemeClr>
                </a:solidFill>
                <a:highlight>
                  <a:srgbClr val="FFC000"/>
                </a:highlight>
                <a:latin typeface="Montserrat" panose="00000500000000000000" pitchFamily="2" charset="0"/>
              </a:rPr>
              <a:t>Des Ecosystèmes fragiles </a:t>
            </a:r>
            <a:r>
              <a:rPr lang="fr-FR" sz="3000" b="1" dirty="0">
                <a:solidFill>
                  <a:schemeClr val="bg1"/>
                </a:solidFill>
                <a:highlight>
                  <a:srgbClr val="FFC000"/>
                </a:highlight>
                <a:latin typeface="Montserrat" panose="00000500000000000000" pitchFamily="2" charset="0"/>
              </a:rPr>
              <a:t>fortement impactés par la pollution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1B5C808-B76D-9753-D74E-8C8231192996}"/>
              </a:ext>
            </a:extLst>
          </p:cNvPr>
          <p:cNvSpPr/>
          <p:nvPr/>
        </p:nvSpPr>
        <p:spPr>
          <a:xfrm>
            <a:off x="1245907" y="4991100"/>
            <a:ext cx="15849600" cy="970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000" b="1" dirty="0">
                <a:solidFill>
                  <a:schemeClr val="tx2">
                    <a:lumMod val="75000"/>
                  </a:schemeClr>
                </a:solidFill>
                <a:highlight>
                  <a:srgbClr val="FFC000"/>
                </a:highlight>
                <a:latin typeface="Montserrat" panose="00000500000000000000" pitchFamily="2" charset="0"/>
              </a:rPr>
              <a:t>Des littoraux </a:t>
            </a:r>
            <a:r>
              <a:rPr lang="fr-FR" sz="3000" b="1" dirty="0">
                <a:solidFill>
                  <a:schemeClr val="bg1"/>
                </a:solidFill>
                <a:highlight>
                  <a:srgbClr val="FFC000"/>
                </a:highlight>
                <a:latin typeface="Montserrat" panose="00000500000000000000" pitchFamily="2" charset="0"/>
              </a:rPr>
              <a:t>impactés directement par la pollution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C7D931F-D55F-0691-F168-38DBE7B0A315}"/>
              </a:ext>
            </a:extLst>
          </p:cNvPr>
          <p:cNvSpPr/>
          <p:nvPr/>
        </p:nvSpPr>
        <p:spPr>
          <a:xfrm>
            <a:off x="1219200" y="6286500"/>
            <a:ext cx="15849600" cy="2438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000" b="1" dirty="0">
                <a:solidFill>
                  <a:schemeClr val="tx2">
                    <a:lumMod val="75000"/>
                  </a:schemeClr>
                </a:solidFill>
                <a:highlight>
                  <a:srgbClr val="FFC000"/>
                </a:highlight>
                <a:latin typeface="Montserrat" panose="00000500000000000000" pitchFamily="2" charset="0"/>
              </a:rPr>
              <a:t>De nombreux mégots jetés au sol  dans les DROM COM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fr-FR" sz="3000" b="1" dirty="0">
              <a:solidFill>
                <a:schemeClr val="tx2">
                  <a:lumMod val="75000"/>
                </a:schemeClr>
              </a:solidFill>
              <a:highlight>
                <a:srgbClr val="FFC000"/>
              </a:highlight>
              <a:latin typeface="Montserrat" panose="00000500000000000000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000" b="1" dirty="0">
                <a:solidFill>
                  <a:schemeClr val="bg1"/>
                </a:solidFill>
                <a:highlight>
                  <a:srgbClr val="FFC000"/>
                </a:highlight>
                <a:latin typeface="Montserrat" panose="00000500000000000000" pitchFamily="2" charset="0"/>
              </a:rPr>
              <a:t>Entre 1 et 3 mégots tous les 10 m sur la voirie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000" b="1" dirty="0">
                <a:solidFill>
                  <a:schemeClr val="bg1"/>
                </a:solidFill>
                <a:highlight>
                  <a:srgbClr val="FFC000"/>
                </a:highlight>
                <a:latin typeface="Montserrat" panose="00000500000000000000" pitchFamily="2" charset="0"/>
              </a:rPr>
              <a:t>Une dizaine de mégots par hectare en milieu naturel 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fr-FR" sz="3000" b="1" dirty="0">
              <a:solidFill>
                <a:schemeClr val="bg1"/>
              </a:solidFill>
              <a:highlight>
                <a:srgbClr val="FFC000"/>
              </a:highlight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328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A2A6D-3705-F61B-3138-95DD14545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0152BD0-7363-B220-E56C-A839112F7D04}"/>
              </a:ext>
            </a:extLst>
          </p:cNvPr>
          <p:cNvSpPr/>
          <p:nvPr/>
        </p:nvSpPr>
        <p:spPr>
          <a:xfrm>
            <a:off x="0" y="-55407"/>
            <a:ext cx="18366997" cy="1608833"/>
          </a:xfrm>
          <a:custGeom>
            <a:avLst/>
            <a:gdLst/>
            <a:ahLst/>
            <a:cxnLst/>
            <a:rect l="l" t="t" r="r" b="b"/>
            <a:pathLst>
              <a:path w="18366997" h="1608833">
                <a:moveTo>
                  <a:pt x="0" y="0"/>
                </a:moveTo>
                <a:lnTo>
                  <a:pt x="18366997" y="0"/>
                </a:lnTo>
                <a:lnTo>
                  <a:pt x="18366997" y="1608832"/>
                </a:lnTo>
                <a:lnTo>
                  <a:pt x="0" y="1608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33822" b="-40894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25DB3F8-C8AD-0748-81DF-1995103438D1}"/>
              </a:ext>
            </a:extLst>
          </p:cNvPr>
          <p:cNvSpPr/>
          <p:nvPr/>
        </p:nvSpPr>
        <p:spPr>
          <a:xfrm>
            <a:off x="2330726" y="986960"/>
            <a:ext cx="1068940" cy="1345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F36190F-D4A8-9E5F-6791-89039B53F532}"/>
              </a:ext>
            </a:extLst>
          </p:cNvPr>
          <p:cNvGrpSpPr/>
          <p:nvPr/>
        </p:nvGrpSpPr>
        <p:grpSpPr>
          <a:xfrm>
            <a:off x="479392" y="-121444"/>
            <a:ext cx="3385027" cy="1622950"/>
            <a:chOff x="0" y="-161925"/>
            <a:chExt cx="4513369" cy="2163932"/>
          </a:xfrm>
        </p:grpSpPr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94F4DB2-AAAD-F80E-636F-55C6B71E6216}"/>
                </a:ext>
              </a:extLst>
            </p:cNvPr>
            <p:cNvSpPr txBox="1"/>
            <p:nvPr/>
          </p:nvSpPr>
          <p:spPr>
            <a:xfrm>
              <a:off x="2703117" y="192698"/>
              <a:ext cx="1383901" cy="18093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99"/>
                </a:lnSpc>
              </a:pPr>
              <a:r>
                <a:rPr lang="en-US" sz="8142" dirty="0">
                  <a:solidFill>
                    <a:srgbClr val="FFFFFF"/>
                  </a:solidFill>
                  <a:latin typeface="Blacker Sans Display"/>
                  <a:ea typeface="Blacker Sans Display"/>
                  <a:cs typeface="Blacker Sans Display"/>
                  <a:sym typeface="Blacker Sans Display"/>
                </a:rPr>
                <a:t>3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4DF9DC2-CA52-FD99-6ABA-428076C865A8}"/>
                </a:ext>
              </a:extLst>
            </p:cNvPr>
            <p:cNvSpPr txBox="1"/>
            <p:nvPr/>
          </p:nvSpPr>
          <p:spPr>
            <a:xfrm>
              <a:off x="2354702" y="-161925"/>
              <a:ext cx="1190581" cy="18093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99"/>
                </a:lnSpc>
              </a:pPr>
              <a:r>
                <a:rPr lang="en-US" sz="8142" dirty="0">
                  <a:solidFill>
                    <a:srgbClr val="FFFFFF"/>
                  </a:solidFill>
                  <a:latin typeface="Blacker Sans Display"/>
                  <a:ea typeface="Blacker Sans Display"/>
                  <a:cs typeface="Blacker Sans Display"/>
                  <a:sym typeface="Blacker Sans Display"/>
                </a:rPr>
                <a:t>3</a:t>
              </a: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D87222A7-1341-2941-283F-5BF65976BF87}"/>
                </a:ext>
              </a:extLst>
            </p:cNvPr>
            <p:cNvSpPr txBox="1"/>
            <p:nvPr/>
          </p:nvSpPr>
          <p:spPr>
            <a:xfrm>
              <a:off x="1928351" y="1319339"/>
              <a:ext cx="2585018" cy="179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2"/>
                </a:lnSpc>
              </a:pPr>
              <a:r>
                <a:rPr lang="en-US" sz="816" b="1" spc="604" dirty="0">
                  <a:solidFill>
                    <a:srgbClr val="20214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CONGRÈS</a:t>
              </a: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2D2CD84F-03CF-6E84-E7B7-F1C3593CC038}"/>
                </a:ext>
              </a:extLst>
            </p:cNvPr>
            <p:cNvSpPr txBox="1"/>
            <p:nvPr/>
          </p:nvSpPr>
          <p:spPr>
            <a:xfrm>
              <a:off x="3632751" y="557622"/>
              <a:ext cx="558227" cy="286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82"/>
                </a:lnSpc>
              </a:pPr>
              <a:r>
                <a:rPr lang="en-US" sz="1273" dirty="0" err="1">
                  <a:solidFill>
                    <a:srgbClr val="FFFFFF"/>
                  </a:solidFill>
                  <a:latin typeface="Blacker Sans Display"/>
                  <a:ea typeface="Blacker Sans Display"/>
                  <a:cs typeface="Blacker Sans Display"/>
                  <a:sym typeface="Blacker Sans Display"/>
                </a:rPr>
                <a:t>ème</a:t>
              </a:r>
              <a:endParaRPr lang="en-US" sz="1273" dirty="0">
                <a:solidFill>
                  <a:srgbClr val="FFFFFF"/>
                </a:solidFill>
                <a:latin typeface="Blacker Sans Display"/>
                <a:ea typeface="Blacker Sans Display"/>
                <a:cs typeface="Blacker Sans Display"/>
                <a:sym typeface="Blacker Sans Display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4E407749-4CD7-F781-DAEC-EDC750CBD988}"/>
                </a:ext>
              </a:extLst>
            </p:cNvPr>
            <p:cNvSpPr/>
            <p:nvPr/>
          </p:nvSpPr>
          <p:spPr>
            <a:xfrm>
              <a:off x="0" y="59404"/>
              <a:ext cx="2320056" cy="1640298"/>
            </a:xfrm>
            <a:custGeom>
              <a:avLst/>
              <a:gdLst/>
              <a:ahLst/>
              <a:cxnLst/>
              <a:rect l="l" t="t" r="r" b="b"/>
              <a:pathLst>
                <a:path w="2320056" h="1640298">
                  <a:moveTo>
                    <a:pt x="0" y="0"/>
                  </a:moveTo>
                  <a:lnTo>
                    <a:pt x="2320056" y="0"/>
                  </a:lnTo>
                  <a:lnTo>
                    <a:pt x="2320056" y="1640298"/>
                  </a:lnTo>
                  <a:lnTo>
                    <a:pt x="0" y="1640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41441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AB3DEDDE-BBB1-CEDE-567B-3659B4CD41FC}"/>
              </a:ext>
            </a:extLst>
          </p:cNvPr>
          <p:cNvSpPr txBox="1"/>
          <p:nvPr/>
        </p:nvSpPr>
        <p:spPr>
          <a:xfrm>
            <a:off x="4586505" y="490118"/>
            <a:ext cx="12932490" cy="441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99"/>
              </a:lnSpc>
            </a:pPr>
            <a:r>
              <a:rPr lang="en-US" sz="2418" b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SESSION D’ATELIER - JEUDI 13 NOVEMBRE 2025</a:t>
            </a:r>
          </a:p>
        </p:txBody>
      </p:sp>
      <p:grpSp>
        <p:nvGrpSpPr>
          <p:cNvPr id="11" name="Group 9">
            <a:extLst>
              <a:ext uri="{FF2B5EF4-FFF2-40B4-BE49-F238E27FC236}">
                <a16:creationId xmlns:a16="http://schemas.microsoft.com/office/drawing/2014/main" id="{232FC71E-53DC-7423-6D3B-20DFC846688C}"/>
              </a:ext>
            </a:extLst>
          </p:cNvPr>
          <p:cNvGrpSpPr/>
          <p:nvPr/>
        </p:nvGrpSpPr>
        <p:grpSpPr>
          <a:xfrm>
            <a:off x="3890404" y="168207"/>
            <a:ext cx="2160982" cy="1106570"/>
            <a:chOff x="0" y="0"/>
            <a:chExt cx="817177" cy="603982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908A9A58-639C-EB82-0340-1DD174D52782}"/>
                </a:ext>
              </a:extLst>
            </p:cNvPr>
            <p:cNvSpPr/>
            <p:nvPr/>
          </p:nvSpPr>
          <p:spPr>
            <a:xfrm>
              <a:off x="0" y="0"/>
              <a:ext cx="817177" cy="603981"/>
            </a:xfrm>
            <a:custGeom>
              <a:avLst/>
              <a:gdLst/>
              <a:ahLst/>
              <a:cxnLst/>
              <a:rect l="l" t="t" r="r" b="b"/>
              <a:pathLst>
                <a:path w="817177" h="603981">
                  <a:moveTo>
                    <a:pt x="0" y="0"/>
                  </a:moveTo>
                  <a:lnTo>
                    <a:pt x="817177" y="0"/>
                  </a:lnTo>
                  <a:lnTo>
                    <a:pt x="817177" y="603981"/>
                  </a:lnTo>
                  <a:lnTo>
                    <a:pt x="0" y="6039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E6BC1229-2319-6673-11F7-AE95E3CB206A}"/>
                </a:ext>
              </a:extLst>
            </p:cNvPr>
            <p:cNvSpPr txBox="1"/>
            <p:nvPr/>
          </p:nvSpPr>
          <p:spPr>
            <a:xfrm>
              <a:off x="0" y="-38100"/>
              <a:ext cx="817177" cy="642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8"/>
                </a:lnSpc>
              </a:pPr>
              <a:endParaRPr/>
            </a:p>
          </p:txBody>
        </p:sp>
      </p:grpSp>
      <p:sp>
        <p:nvSpPr>
          <p:cNvPr id="17" name="TextBox 12">
            <a:extLst>
              <a:ext uri="{FF2B5EF4-FFF2-40B4-BE49-F238E27FC236}">
                <a16:creationId xmlns:a16="http://schemas.microsoft.com/office/drawing/2014/main" id="{2A21CA45-7BE7-F602-475A-21E8390A3115}"/>
              </a:ext>
            </a:extLst>
          </p:cNvPr>
          <p:cNvSpPr txBox="1"/>
          <p:nvPr/>
        </p:nvSpPr>
        <p:spPr>
          <a:xfrm>
            <a:off x="4056720" y="364431"/>
            <a:ext cx="1828350" cy="606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2"/>
              </a:lnSpc>
            </a:pPr>
            <a:r>
              <a:rPr lang="en-US" sz="3518" b="1" dirty="0">
                <a:solidFill>
                  <a:srgbClr val="20214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LOGO</a:t>
            </a:r>
          </a:p>
        </p:txBody>
      </p:sp>
      <p:pic>
        <p:nvPicPr>
          <p:cNvPr id="15" name="Image 14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C1B48C37-1399-0C46-1A12-0A04A0CBC4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608" y="168205"/>
            <a:ext cx="4259797" cy="1083371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8ED54851-6491-AB39-93F9-1F938C69AF45}"/>
              </a:ext>
            </a:extLst>
          </p:cNvPr>
          <p:cNvSpPr txBox="1">
            <a:spLocks/>
          </p:cNvSpPr>
          <p:nvPr/>
        </p:nvSpPr>
        <p:spPr>
          <a:xfrm>
            <a:off x="2707809" y="1952017"/>
            <a:ext cx="12169944" cy="3651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fr-FR" sz="4000" b="1" dirty="0">
                <a:solidFill>
                  <a:srgbClr val="092D4F"/>
                </a:solidFill>
                <a:latin typeface="Montserrat Black" pitchFamily="2" charset="77"/>
                <a:ea typeface="Malgun Gothic" panose="020B0503020000020004" pitchFamily="34" charset="-127"/>
                <a:cs typeface="Arial Black" panose="020B0604020202020204" pitchFamily="34" charset="0"/>
              </a:rPr>
              <a:t>Quels Objectifs?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11C4A6-B1A6-8A9F-66D8-DD8C467B6C52}"/>
              </a:ext>
            </a:extLst>
          </p:cNvPr>
          <p:cNvSpPr/>
          <p:nvPr/>
        </p:nvSpPr>
        <p:spPr>
          <a:xfrm>
            <a:off x="1258698" y="3543300"/>
            <a:ext cx="15849600" cy="970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000" b="1" dirty="0">
                <a:solidFill>
                  <a:schemeClr val="tx2">
                    <a:lumMod val="75000"/>
                  </a:schemeClr>
                </a:solidFill>
                <a:highlight>
                  <a:srgbClr val="FFC000"/>
                </a:highlight>
                <a:latin typeface="Montserrat" panose="00000500000000000000" pitchFamily="2" charset="0"/>
              </a:rPr>
              <a:t>Limiter la pollution </a:t>
            </a:r>
            <a:r>
              <a:rPr lang="fr-FR" sz="3000" b="1" dirty="0">
                <a:solidFill>
                  <a:schemeClr val="bg1"/>
                </a:solidFill>
                <a:highlight>
                  <a:srgbClr val="FFC000"/>
                </a:highlight>
                <a:latin typeface="Montserrat" panose="00000500000000000000" pitchFamily="2" charset="0"/>
              </a:rPr>
              <a:t>des mégots mal jetés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DD80FE0-E068-38B9-9F87-65477CD9194F}"/>
              </a:ext>
            </a:extLst>
          </p:cNvPr>
          <p:cNvSpPr/>
          <p:nvPr/>
        </p:nvSpPr>
        <p:spPr>
          <a:xfrm>
            <a:off x="1245907" y="4991100"/>
            <a:ext cx="15849600" cy="970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000" b="1" dirty="0">
                <a:solidFill>
                  <a:schemeClr val="tx2">
                    <a:lumMod val="75000"/>
                  </a:schemeClr>
                </a:solidFill>
                <a:highlight>
                  <a:srgbClr val="FFC000"/>
                </a:highlight>
                <a:latin typeface="Montserrat" panose="00000500000000000000" pitchFamily="2" charset="0"/>
              </a:rPr>
              <a:t>Rendre plus propres  </a:t>
            </a:r>
            <a:r>
              <a:rPr lang="fr-FR" sz="3000" b="1" dirty="0">
                <a:solidFill>
                  <a:schemeClr val="bg1"/>
                </a:solidFill>
                <a:highlight>
                  <a:srgbClr val="FFC000"/>
                </a:highlight>
                <a:latin typeface="Montserrat" panose="00000500000000000000" pitchFamily="2" charset="0"/>
              </a:rPr>
              <a:t>les espaces publics et les espaces naturels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1BAC3E-0CB0-8094-54D9-48B2EC3689D7}"/>
              </a:ext>
            </a:extLst>
          </p:cNvPr>
          <p:cNvSpPr/>
          <p:nvPr/>
        </p:nvSpPr>
        <p:spPr>
          <a:xfrm>
            <a:off x="1258698" y="6438900"/>
            <a:ext cx="15849600" cy="970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000" b="1" dirty="0">
                <a:solidFill>
                  <a:schemeClr val="tx2">
                    <a:lumMod val="75000"/>
                  </a:schemeClr>
                </a:solidFill>
                <a:highlight>
                  <a:srgbClr val="FFC000"/>
                </a:highlight>
                <a:latin typeface="Montserrat" panose="00000500000000000000" pitchFamily="2" charset="0"/>
              </a:rPr>
              <a:t>Passer de la « réaction » vers la « prévention » </a:t>
            </a:r>
            <a:r>
              <a:rPr lang="fr-FR" sz="3000" b="1" dirty="0">
                <a:solidFill>
                  <a:schemeClr val="bg1"/>
                </a:solidFill>
                <a:highlight>
                  <a:srgbClr val="FFC000"/>
                </a:highlight>
                <a:latin typeface="Montserrat" panose="00000500000000000000" pitchFamily="2" charset="0"/>
              </a:rPr>
              <a:t>des mégots mal jetés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6ED3D2-761A-3E25-1ED5-5AE2B6409D9F}"/>
              </a:ext>
            </a:extLst>
          </p:cNvPr>
          <p:cNvSpPr/>
          <p:nvPr/>
        </p:nvSpPr>
        <p:spPr>
          <a:xfrm>
            <a:off x="1261976" y="7849929"/>
            <a:ext cx="15849600" cy="970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000" b="1" dirty="0">
                <a:solidFill>
                  <a:schemeClr val="tx2">
                    <a:lumMod val="75000"/>
                  </a:schemeClr>
                </a:solidFill>
                <a:highlight>
                  <a:srgbClr val="FFC000"/>
                </a:highlight>
                <a:latin typeface="Montserrat" panose="00000500000000000000" pitchFamily="2" charset="0"/>
              </a:rPr>
              <a:t>Changer les comportements</a:t>
            </a:r>
            <a:endParaRPr lang="fr-FR" sz="3000" b="1" dirty="0">
              <a:solidFill>
                <a:schemeClr val="bg1"/>
              </a:solidFill>
              <a:highlight>
                <a:srgbClr val="FFC000"/>
              </a:highlight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700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30A46-AE9F-B80B-9BC9-56F7E9D45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3484EE4-879C-0D83-B5AD-B7B65CE91966}"/>
              </a:ext>
            </a:extLst>
          </p:cNvPr>
          <p:cNvSpPr/>
          <p:nvPr/>
        </p:nvSpPr>
        <p:spPr>
          <a:xfrm>
            <a:off x="0" y="-55407"/>
            <a:ext cx="18366997" cy="1608833"/>
          </a:xfrm>
          <a:custGeom>
            <a:avLst/>
            <a:gdLst/>
            <a:ahLst/>
            <a:cxnLst/>
            <a:rect l="l" t="t" r="r" b="b"/>
            <a:pathLst>
              <a:path w="18366997" h="1608833">
                <a:moveTo>
                  <a:pt x="0" y="0"/>
                </a:moveTo>
                <a:lnTo>
                  <a:pt x="18366997" y="0"/>
                </a:lnTo>
                <a:lnTo>
                  <a:pt x="18366997" y="1608832"/>
                </a:lnTo>
                <a:lnTo>
                  <a:pt x="0" y="1608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33822" b="-40894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EB7591D-A357-43F7-FEC8-8B79932B2916}"/>
              </a:ext>
            </a:extLst>
          </p:cNvPr>
          <p:cNvSpPr/>
          <p:nvPr/>
        </p:nvSpPr>
        <p:spPr>
          <a:xfrm>
            <a:off x="2330726" y="986960"/>
            <a:ext cx="1068940" cy="1345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0C1E6DD-FE07-E8F4-6C08-73DB335D0D7C}"/>
              </a:ext>
            </a:extLst>
          </p:cNvPr>
          <p:cNvGrpSpPr/>
          <p:nvPr/>
        </p:nvGrpSpPr>
        <p:grpSpPr>
          <a:xfrm>
            <a:off x="479392" y="-121444"/>
            <a:ext cx="3385027" cy="1622950"/>
            <a:chOff x="0" y="-161925"/>
            <a:chExt cx="4513369" cy="2163932"/>
          </a:xfrm>
        </p:grpSpPr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2EC4F2C-500A-6DB9-2A82-AA074AC9A53F}"/>
                </a:ext>
              </a:extLst>
            </p:cNvPr>
            <p:cNvSpPr txBox="1"/>
            <p:nvPr/>
          </p:nvSpPr>
          <p:spPr>
            <a:xfrm>
              <a:off x="2703117" y="192698"/>
              <a:ext cx="1383901" cy="18093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99"/>
                </a:lnSpc>
              </a:pPr>
              <a:r>
                <a:rPr lang="en-US" sz="8142" dirty="0">
                  <a:solidFill>
                    <a:srgbClr val="FFFFFF"/>
                  </a:solidFill>
                  <a:latin typeface="Blacker Sans Display"/>
                  <a:ea typeface="Blacker Sans Display"/>
                  <a:cs typeface="Blacker Sans Display"/>
                  <a:sym typeface="Blacker Sans Display"/>
                </a:rPr>
                <a:t>3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BA7B617-C697-9522-B059-62B932DD1CF3}"/>
                </a:ext>
              </a:extLst>
            </p:cNvPr>
            <p:cNvSpPr txBox="1"/>
            <p:nvPr/>
          </p:nvSpPr>
          <p:spPr>
            <a:xfrm>
              <a:off x="2354702" y="-161925"/>
              <a:ext cx="1190581" cy="18093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99"/>
                </a:lnSpc>
              </a:pPr>
              <a:r>
                <a:rPr lang="en-US" sz="8142" dirty="0">
                  <a:solidFill>
                    <a:srgbClr val="FFFFFF"/>
                  </a:solidFill>
                  <a:latin typeface="Blacker Sans Display"/>
                  <a:ea typeface="Blacker Sans Display"/>
                  <a:cs typeface="Blacker Sans Display"/>
                  <a:sym typeface="Blacker Sans Display"/>
                </a:rPr>
                <a:t>3</a:t>
              </a: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9A0F0C6C-4D5D-FE79-108E-4633CA2BB186}"/>
                </a:ext>
              </a:extLst>
            </p:cNvPr>
            <p:cNvSpPr txBox="1"/>
            <p:nvPr/>
          </p:nvSpPr>
          <p:spPr>
            <a:xfrm>
              <a:off x="1928351" y="1319339"/>
              <a:ext cx="2585018" cy="179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2"/>
                </a:lnSpc>
              </a:pPr>
              <a:r>
                <a:rPr lang="en-US" sz="816" b="1" spc="604" dirty="0">
                  <a:solidFill>
                    <a:srgbClr val="20214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CONGRÈS</a:t>
              </a: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1EF890F5-1CBB-5523-E7A3-02F636663BBB}"/>
                </a:ext>
              </a:extLst>
            </p:cNvPr>
            <p:cNvSpPr txBox="1"/>
            <p:nvPr/>
          </p:nvSpPr>
          <p:spPr>
            <a:xfrm>
              <a:off x="3632751" y="557622"/>
              <a:ext cx="558227" cy="286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82"/>
                </a:lnSpc>
              </a:pPr>
              <a:r>
                <a:rPr lang="en-US" sz="1273" dirty="0" err="1">
                  <a:solidFill>
                    <a:srgbClr val="FFFFFF"/>
                  </a:solidFill>
                  <a:latin typeface="Blacker Sans Display"/>
                  <a:ea typeface="Blacker Sans Display"/>
                  <a:cs typeface="Blacker Sans Display"/>
                  <a:sym typeface="Blacker Sans Display"/>
                </a:rPr>
                <a:t>ème</a:t>
              </a:r>
              <a:endParaRPr lang="en-US" sz="1273" dirty="0">
                <a:solidFill>
                  <a:srgbClr val="FFFFFF"/>
                </a:solidFill>
                <a:latin typeface="Blacker Sans Display"/>
                <a:ea typeface="Blacker Sans Display"/>
                <a:cs typeface="Blacker Sans Display"/>
                <a:sym typeface="Blacker Sans Display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E8DD74E-9BC9-82D8-66BB-441244FD84F9}"/>
                </a:ext>
              </a:extLst>
            </p:cNvPr>
            <p:cNvSpPr/>
            <p:nvPr/>
          </p:nvSpPr>
          <p:spPr>
            <a:xfrm>
              <a:off x="0" y="59404"/>
              <a:ext cx="2320056" cy="1640298"/>
            </a:xfrm>
            <a:custGeom>
              <a:avLst/>
              <a:gdLst/>
              <a:ahLst/>
              <a:cxnLst/>
              <a:rect l="l" t="t" r="r" b="b"/>
              <a:pathLst>
                <a:path w="2320056" h="1640298">
                  <a:moveTo>
                    <a:pt x="0" y="0"/>
                  </a:moveTo>
                  <a:lnTo>
                    <a:pt x="2320056" y="0"/>
                  </a:lnTo>
                  <a:lnTo>
                    <a:pt x="2320056" y="1640298"/>
                  </a:lnTo>
                  <a:lnTo>
                    <a:pt x="0" y="1640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41441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8778019C-8D1A-AB90-6759-DE17BCE19DF9}"/>
              </a:ext>
            </a:extLst>
          </p:cNvPr>
          <p:cNvSpPr txBox="1"/>
          <p:nvPr/>
        </p:nvSpPr>
        <p:spPr>
          <a:xfrm>
            <a:off x="4586505" y="490118"/>
            <a:ext cx="12932490" cy="441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99"/>
              </a:lnSpc>
            </a:pPr>
            <a:r>
              <a:rPr lang="en-US" sz="2418" b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SESSION D’ATELIER - JEUDI 13 NOVEMBRE 2025</a:t>
            </a:r>
          </a:p>
        </p:txBody>
      </p:sp>
      <p:grpSp>
        <p:nvGrpSpPr>
          <p:cNvPr id="11" name="Group 9">
            <a:extLst>
              <a:ext uri="{FF2B5EF4-FFF2-40B4-BE49-F238E27FC236}">
                <a16:creationId xmlns:a16="http://schemas.microsoft.com/office/drawing/2014/main" id="{0A24736B-FD57-A7A3-CC2E-2768B2422B6C}"/>
              </a:ext>
            </a:extLst>
          </p:cNvPr>
          <p:cNvGrpSpPr/>
          <p:nvPr/>
        </p:nvGrpSpPr>
        <p:grpSpPr>
          <a:xfrm>
            <a:off x="3890404" y="168207"/>
            <a:ext cx="2160982" cy="1106570"/>
            <a:chOff x="0" y="0"/>
            <a:chExt cx="817177" cy="603982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776F5BFC-1135-9CB6-C09A-C5EB24CF764E}"/>
                </a:ext>
              </a:extLst>
            </p:cNvPr>
            <p:cNvSpPr/>
            <p:nvPr/>
          </p:nvSpPr>
          <p:spPr>
            <a:xfrm>
              <a:off x="0" y="0"/>
              <a:ext cx="817177" cy="603981"/>
            </a:xfrm>
            <a:custGeom>
              <a:avLst/>
              <a:gdLst/>
              <a:ahLst/>
              <a:cxnLst/>
              <a:rect l="l" t="t" r="r" b="b"/>
              <a:pathLst>
                <a:path w="817177" h="603981">
                  <a:moveTo>
                    <a:pt x="0" y="0"/>
                  </a:moveTo>
                  <a:lnTo>
                    <a:pt x="817177" y="0"/>
                  </a:lnTo>
                  <a:lnTo>
                    <a:pt x="817177" y="603981"/>
                  </a:lnTo>
                  <a:lnTo>
                    <a:pt x="0" y="6039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346A9C17-E5FC-21B0-2A7E-263F3128FDA6}"/>
                </a:ext>
              </a:extLst>
            </p:cNvPr>
            <p:cNvSpPr txBox="1"/>
            <p:nvPr/>
          </p:nvSpPr>
          <p:spPr>
            <a:xfrm>
              <a:off x="0" y="-38100"/>
              <a:ext cx="817177" cy="642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8"/>
                </a:lnSpc>
              </a:pPr>
              <a:endParaRPr/>
            </a:p>
          </p:txBody>
        </p:sp>
      </p:grpSp>
      <p:sp>
        <p:nvSpPr>
          <p:cNvPr id="17" name="TextBox 12">
            <a:extLst>
              <a:ext uri="{FF2B5EF4-FFF2-40B4-BE49-F238E27FC236}">
                <a16:creationId xmlns:a16="http://schemas.microsoft.com/office/drawing/2014/main" id="{56DE4E29-5D79-556B-E158-DEA2A92F521E}"/>
              </a:ext>
            </a:extLst>
          </p:cNvPr>
          <p:cNvSpPr txBox="1"/>
          <p:nvPr/>
        </p:nvSpPr>
        <p:spPr>
          <a:xfrm>
            <a:off x="4056720" y="364431"/>
            <a:ext cx="1828350" cy="606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2"/>
              </a:lnSpc>
            </a:pPr>
            <a:r>
              <a:rPr lang="en-US" sz="3518" b="1" dirty="0">
                <a:solidFill>
                  <a:srgbClr val="20214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LOGO</a:t>
            </a:r>
          </a:p>
        </p:txBody>
      </p:sp>
      <p:pic>
        <p:nvPicPr>
          <p:cNvPr id="15" name="Image 14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6D60D000-E1D4-64CB-F1CB-AA0EC8EB50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608" y="168205"/>
            <a:ext cx="4259797" cy="1083371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9A72F1CE-697D-6375-A3BE-949FB9CF1FE9}"/>
              </a:ext>
            </a:extLst>
          </p:cNvPr>
          <p:cNvSpPr txBox="1">
            <a:spLocks/>
          </p:cNvSpPr>
          <p:nvPr/>
        </p:nvSpPr>
        <p:spPr>
          <a:xfrm>
            <a:off x="2707809" y="1952017"/>
            <a:ext cx="12169944" cy="3651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fr-FR" sz="4000" b="1" dirty="0">
                <a:solidFill>
                  <a:srgbClr val="092D4F"/>
                </a:solidFill>
                <a:latin typeface="Montserrat Black" pitchFamily="2" charset="77"/>
                <a:ea typeface="Malgun Gothic" panose="020B0503020000020004" pitchFamily="34" charset="-127"/>
                <a:cs typeface="Arial Black" panose="020B0604020202020204" pitchFamily="34" charset="0"/>
              </a:rPr>
              <a:t>Soutien </a:t>
            </a:r>
            <a:r>
              <a:rPr lang="fr-FR" sz="4000" b="1" dirty="0">
                <a:solidFill>
                  <a:srgbClr val="092D4F"/>
                </a:solidFill>
                <a:latin typeface="Montserrat Black" pitchFamily="2" charset="77"/>
                <a:ea typeface="Malgun Gothic" panose="020B0503020000020004" pitchFamily="34" charset="-127"/>
              </a:rPr>
              <a:t>financier</a:t>
            </a:r>
            <a:r>
              <a:rPr lang="fr-FR" sz="4000" b="1" dirty="0">
                <a:solidFill>
                  <a:srgbClr val="092D4F"/>
                </a:solidFill>
                <a:latin typeface="Montserrat Black" pitchFamily="2" charset="77"/>
                <a:ea typeface="Malgun Gothic" panose="020B0503020000020004" pitchFamily="34" charset="-127"/>
                <a:cs typeface="Arial Black" panose="020B0604020202020204" pitchFamily="34" charset="0"/>
              </a:rPr>
              <a:t> annuel</a:t>
            </a:r>
          </a:p>
        </p:txBody>
      </p:sp>
      <p:graphicFrame>
        <p:nvGraphicFramePr>
          <p:cNvPr id="16" name="Tableau 12">
            <a:extLst>
              <a:ext uri="{FF2B5EF4-FFF2-40B4-BE49-F238E27FC236}">
                <a16:creationId xmlns:a16="http://schemas.microsoft.com/office/drawing/2014/main" id="{5F52EE8B-C9A5-4539-DF85-4F4982E2BBC6}"/>
              </a:ext>
            </a:extLst>
          </p:cNvPr>
          <p:cNvGraphicFramePr>
            <a:graphicFrameLocks noGrp="1"/>
          </p:cNvGraphicFramePr>
          <p:nvPr/>
        </p:nvGraphicFramePr>
        <p:xfrm>
          <a:off x="3767690" y="2871479"/>
          <a:ext cx="10253110" cy="6426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91243">
                  <a:extLst>
                    <a:ext uri="{9D8B030D-6E8A-4147-A177-3AD203B41FA5}">
                      <a16:colId xmlns:a16="http://schemas.microsoft.com/office/drawing/2014/main" val="1271157444"/>
                    </a:ext>
                  </a:extLst>
                </a:gridCol>
                <a:gridCol w="1438740">
                  <a:extLst>
                    <a:ext uri="{9D8B030D-6E8A-4147-A177-3AD203B41FA5}">
                      <a16:colId xmlns:a16="http://schemas.microsoft.com/office/drawing/2014/main" val="4173042131"/>
                    </a:ext>
                  </a:extLst>
                </a:gridCol>
                <a:gridCol w="2823127">
                  <a:extLst>
                    <a:ext uri="{9D8B030D-6E8A-4147-A177-3AD203B41FA5}">
                      <a16:colId xmlns:a16="http://schemas.microsoft.com/office/drawing/2014/main" val="1902939178"/>
                    </a:ext>
                  </a:extLst>
                </a:gridCol>
              </a:tblGrid>
              <a:tr h="520380">
                <a:tc gridSpan="3"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latin typeface="Montserrat Black" pitchFamily="2" charset="77"/>
                        </a:rPr>
                        <a:t>BARÈME (base INSEE)</a:t>
                      </a:r>
                    </a:p>
                  </a:txBody>
                  <a:tcPr anchor="ctr">
                    <a:solidFill>
                      <a:srgbClr val="FFB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616376"/>
                  </a:ext>
                </a:extLst>
              </a:tr>
              <a:tr h="982487">
                <a:tc>
                  <a:txBody>
                    <a:bodyPr/>
                    <a:lstStyle/>
                    <a:p>
                      <a:r>
                        <a:rPr lang="fr-FR" sz="2000" b="1" i="0" dirty="0">
                          <a:solidFill>
                            <a:srgbClr val="3A3F46"/>
                          </a:solidFill>
                          <a:latin typeface="Montserrat Black" pitchFamily="2" charset="77"/>
                        </a:rPr>
                        <a:t>URBAIN DENSE : </a:t>
                      </a:r>
                      <a:r>
                        <a:rPr lang="fr-FR" sz="2000" b="0" i="0" kern="1200" dirty="0">
                          <a:solidFill>
                            <a:srgbClr val="3A3F46"/>
                          </a:solidFill>
                          <a:latin typeface="Montserrat Medium" pitchFamily="2" charset="77"/>
                          <a:ea typeface="+mn-ea"/>
                          <a:cs typeface="+mn-cs"/>
                        </a:rPr>
                        <a:t>&gt; </a:t>
                      </a:r>
                      <a:r>
                        <a:rPr lang="fr-FR" sz="2000" b="0" i="0" dirty="0">
                          <a:solidFill>
                            <a:srgbClr val="3A3F46"/>
                          </a:solidFill>
                          <a:latin typeface="Montserrat Medium" pitchFamily="2" charset="77"/>
                        </a:rPr>
                        <a:t>50 000 habitants</a:t>
                      </a:r>
                    </a:p>
                  </a:txBody>
                  <a:tcPr anchor="ctr">
                    <a:solidFill>
                      <a:srgbClr val="FFB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0" i="0">
                        <a:solidFill>
                          <a:srgbClr val="3A3F46"/>
                        </a:solidFill>
                        <a:latin typeface="Montserrat Medium" pitchFamily="2" charset="77"/>
                      </a:endParaRPr>
                    </a:p>
                  </a:txBody>
                  <a:tcPr anchor="ctr">
                    <a:solidFill>
                      <a:srgbClr val="FFB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kern="1200">
                          <a:solidFill>
                            <a:srgbClr val="3A3F46"/>
                          </a:solidFill>
                          <a:latin typeface="Montserrat Black" pitchFamily="2" charset="77"/>
                          <a:ea typeface="+mn-ea"/>
                          <a:cs typeface="+mn-cs"/>
                        </a:rPr>
                        <a:t>2,08 € </a:t>
                      </a:r>
                      <a:r>
                        <a:rPr lang="fr-FR" sz="2000" b="0" i="0">
                          <a:solidFill>
                            <a:srgbClr val="3A3F46"/>
                          </a:solidFill>
                          <a:latin typeface="Montserrat Medium" pitchFamily="2" charset="77"/>
                        </a:rPr>
                        <a:t>/ hab.</a:t>
                      </a:r>
                    </a:p>
                  </a:txBody>
                  <a:tcPr anchor="ctr">
                    <a:solidFill>
                      <a:srgbClr val="FFB00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080087"/>
                  </a:ext>
                </a:extLst>
              </a:tr>
              <a:tr h="942541">
                <a:tc>
                  <a:txBody>
                    <a:bodyPr/>
                    <a:lstStyle/>
                    <a:p>
                      <a:r>
                        <a:rPr lang="fr-FR" sz="2000" b="1" i="0" kern="1200" dirty="0">
                          <a:solidFill>
                            <a:srgbClr val="3A3F46"/>
                          </a:solidFill>
                          <a:latin typeface="Montserrat Black" pitchFamily="2" charset="77"/>
                          <a:ea typeface="+mn-ea"/>
                          <a:cs typeface="+mn-cs"/>
                        </a:rPr>
                        <a:t>URBAIN : </a:t>
                      </a:r>
                      <a:r>
                        <a:rPr lang="fr-FR" sz="2000" b="0" i="0" dirty="0">
                          <a:solidFill>
                            <a:srgbClr val="3A3F46"/>
                          </a:solidFill>
                          <a:latin typeface="Montserrat Medium" pitchFamily="2" charset="77"/>
                        </a:rPr>
                        <a:t> 5 000 à 50 000 habitants</a:t>
                      </a:r>
                    </a:p>
                  </a:txBody>
                  <a:tcPr anchor="ctr">
                    <a:solidFill>
                      <a:srgbClr val="FFB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 b="0" i="0">
                        <a:solidFill>
                          <a:srgbClr val="3A3F46"/>
                        </a:solidFill>
                        <a:latin typeface="Montserrat Medium" pitchFamily="2" charset="77"/>
                      </a:endParaRPr>
                    </a:p>
                  </a:txBody>
                  <a:tcPr anchor="ctr">
                    <a:solidFill>
                      <a:srgbClr val="FFB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i="0">
                          <a:solidFill>
                            <a:srgbClr val="3A3F46"/>
                          </a:solidFill>
                          <a:latin typeface="Montserrat Black" pitchFamily="2" charset="77"/>
                        </a:rPr>
                        <a:t>1,08 € </a:t>
                      </a:r>
                      <a:r>
                        <a:rPr lang="fr-FR" sz="2000" b="0" i="0">
                          <a:solidFill>
                            <a:srgbClr val="3A3F46"/>
                          </a:solidFill>
                          <a:latin typeface="Montserrat Medium" pitchFamily="2" charset="77"/>
                        </a:rPr>
                        <a:t>/ hab.</a:t>
                      </a:r>
                    </a:p>
                  </a:txBody>
                  <a:tcPr anchor="ctr">
                    <a:solidFill>
                      <a:srgbClr val="FFB000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755216"/>
                  </a:ext>
                </a:extLst>
              </a:tr>
              <a:tr h="975287">
                <a:tc>
                  <a:txBody>
                    <a:bodyPr/>
                    <a:lstStyle/>
                    <a:p>
                      <a:r>
                        <a:rPr lang="fr-FR" sz="2000" b="1" i="0" kern="1200" dirty="0">
                          <a:solidFill>
                            <a:srgbClr val="3A3F46"/>
                          </a:solidFill>
                          <a:latin typeface="Montserrat Black" pitchFamily="2" charset="77"/>
                          <a:ea typeface="+mn-ea"/>
                          <a:cs typeface="+mn-cs"/>
                        </a:rPr>
                        <a:t>RURAL : </a:t>
                      </a:r>
                      <a:r>
                        <a:rPr lang="fr-FR" sz="2000" b="0" i="0" kern="1200" dirty="0">
                          <a:solidFill>
                            <a:srgbClr val="3A3F46"/>
                          </a:solidFill>
                          <a:latin typeface="Montserrat Medium" pitchFamily="2" charset="77"/>
                          <a:ea typeface="+mn-ea"/>
                          <a:cs typeface="+mn-cs"/>
                        </a:rPr>
                        <a:t>&lt;</a:t>
                      </a:r>
                      <a:r>
                        <a:rPr lang="fr-FR" sz="2000" b="0" i="0" dirty="0">
                          <a:solidFill>
                            <a:srgbClr val="3A3F46"/>
                          </a:solidFill>
                          <a:latin typeface="Montserrat Medium" pitchFamily="2" charset="77"/>
                        </a:rPr>
                        <a:t> 5 000 habitants</a:t>
                      </a:r>
                    </a:p>
                  </a:txBody>
                  <a:tcPr anchor="ctr">
                    <a:solidFill>
                      <a:srgbClr val="FFB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 b="0" i="0">
                        <a:solidFill>
                          <a:srgbClr val="3A3F46"/>
                        </a:solidFill>
                        <a:latin typeface="Montserrat Medium" pitchFamily="2" charset="77"/>
                      </a:endParaRPr>
                    </a:p>
                  </a:txBody>
                  <a:tcPr anchor="ctr">
                    <a:solidFill>
                      <a:srgbClr val="FFB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i="0" kern="1200">
                          <a:solidFill>
                            <a:srgbClr val="3A3F46"/>
                          </a:solidFill>
                          <a:latin typeface="Montserrat Black" pitchFamily="2" charset="77"/>
                          <a:ea typeface="+mn-ea"/>
                          <a:cs typeface="+mn-cs"/>
                        </a:rPr>
                        <a:t>0,50 € </a:t>
                      </a:r>
                      <a:r>
                        <a:rPr lang="fr-FR" sz="2000" b="0" i="0">
                          <a:solidFill>
                            <a:srgbClr val="3A3F46"/>
                          </a:solidFill>
                          <a:latin typeface="Montserrat Medium" pitchFamily="2" charset="77"/>
                        </a:rPr>
                        <a:t>/ hab.</a:t>
                      </a:r>
                    </a:p>
                  </a:txBody>
                  <a:tcPr anchor="ctr">
                    <a:solidFill>
                      <a:srgbClr val="FFB00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813307"/>
                  </a:ext>
                </a:extLst>
              </a:tr>
              <a:tr h="2271375">
                <a:tc>
                  <a:txBody>
                    <a:bodyPr/>
                    <a:lstStyle/>
                    <a:p>
                      <a:r>
                        <a:rPr lang="fr-FR" sz="2000" b="1" i="0" kern="1200" dirty="0">
                          <a:solidFill>
                            <a:srgbClr val="3A3F46"/>
                          </a:solidFill>
                          <a:latin typeface="Montserrat Black" pitchFamily="2" charset="77"/>
                          <a:ea typeface="+mn-ea"/>
                          <a:cs typeface="+mn-cs"/>
                        </a:rPr>
                        <a:t>TOURISTIQUE : </a:t>
                      </a:r>
                      <a:r>
                        <a:rPr lang="fr-FR" sz="2000" b="0" i="0" dirty="0">
                          <a:solidFill>
                            <a:srgbClr val="3A3F46"/>
                          </a:solidFill>
                          <a:latin typeface="Montserrat Medium" pitchFamily="2" charset="77"/>
                        </a:rPr>
                        <a:t>communes urbaines ou rurales avec </a:t>
                      </a:r>
                      <a:r>
                        <a:rPr lang="fr-FR" sz="2000" b="1" i="0" dirty="0">
                          <a:solidFill>
                            <a:srgbClr val="3A3F46"/>
                          </a:solidFill>
                          <a:latin typeface="Montserrat Medium" pitchFamily="2" charset="77"/>
                        </a:rPr>
                        <a:t>au moins un de ces critères</a:t>
                      </a:r>
                      <a:r>
                        <a:rPr lang="fr-FR" sz="2000" b="0" i="0" dirty="0">
                          <a:solidFill>
                            <a:srgbClr val="3A3F46"/>
                          </a:solidFill>
                          <a:latin typeface="Montserrat Medium" pitchFamily="2" charset="77"/>
                        </a:rPr>
                        <a:t> :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fr-FR" sz="2000" b="0" i="0" dirty="0">
                          <a:solidFill>
                            <a:srgbClr val="3A3F46"/>
                          </a:solidFill>
                          <a:latin typeface="Montserrat Medium" pitchFamily="2" charset="77"/>
                        </a:rPr>
                        <a:t>plus de 1,5 lit touristique par habitant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fr-FR" sz="2000" b="0" i="0" dirty="0">
                          <a:solidFill>
                            <a:srgbClr val="3A3F46"/>
                          </a:solidFill>
                          <a:latin typeface="Montserrat Medium" pitchFamily="2" charset="77"/>
                        </a:rPr>
                        <a:t>plus de 50% de résidences secondaires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fr-FR" sz="2000" b="0" i="0" dirty="0">
                          <a:solidFill>
                            <a:srgbClr val="3A3F46"/>
                          </a:solidFill>
                          <a:latin typeface="Montserrat Medium" pitchFamily="2" charset="77"/>
                        </a:rPr>
                        <a:t>au moins 10 commerces pour 1000 habitants</a:t>
                      </a:r>
                    </a:p>
                  </a:txBody>
                  <a:tcPr anchor="ctr">
                    <a:solidFill>
                      <a:srgbClr val="FFB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 b="0" i="0" dirty="0">
                        <a:solidFill>
                          <a:srgbClr val="3A3F46"/>
                        </a:solidFill>
                        <a:latin typeface="Montserrat Medium" pitchFamily="2" charset="77"/>
                      </a:endParaRPr>
                    </a:p>
                  </a:txBody>
                  <a:tcPr anchor="ctr">
                    <a:solidFill>
                      <a:srgbClr val="FFB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i="0" kern="1200" dirty="0">
                          <a:solidFill>
                            <a:srgbClr val="3A3F46"/>
                          </a:solidFill>
                          <a:latin typeface="Montserrat Black" pitchFamily="2" charset="77"/>
                          <a:ea typeface="+mn-ea"/>
                          <a:cs typeface="+mn-cs"/>
                        </a:rPr>
                        <a:t>1,58 € </a:t>
                      </a:r>
                      <a:r>
                        <a:rPr lang="fr-FR" sz="2000" b="0" i="0" dirty="0">
                          <a:solidFill>
                            <a:srgbClr val="3A3F46"/>
                          </a:solidFill>
                          <a:latin typeface="Montserrat Medium" pitchFamily="2" charset="77"/>
                        </a:rPr>
                        <a:t>/ hab.</a:t>
                      </a:r>
                    </a:p>
                  </a:txBody>
                  <a:tcPr anchor="ctr">
                    <a:solidFill>
                      <a:srgbClr val="FFB000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4294290"/>
                  </a:ext>
                </a:extLst>
              </a:tr>
              <a:tr h="733946">
                <a:tc gridSpan="3">
                  <a:txBody>
                    <a:bodyPr/>
                    <a:lstStyle/>
                    <a:p>
                      <a:endParaRPr lang="fr-FR" sz="1600" b="0" i="0" dirty="0">
                        <a:solidFill>
                          <a:srgbClr val="595F6A"/>
                        </a:solidFill>
                        <a:latin typeface="Montserrat Medium" pitchFamily="2" charset="77"/>
                      </a:endParaRPr>
                    </a:p>
                  </a:txBody>
                  <a:tcPr>
                    <a:solidFill>
                      <a:schemeClr val="bg1">
                        <a:alpha val="25098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/>
                    </a:p>
                  </a:txBody>
                  <a:tcPr>
                    <a:solidFill>
                      <a:srgbClr val="FFB000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2435286"/>
                  </a:ext>
                </a:extLst>
              </a:tr>
            </a:tbl>
          </a:graphicData>
        </a:graphic>
      </p:graphicFrame>
      <p:sp>
        <p:nvSpPr>
          <p:cNvPr id="18" name="Ellipse 17">
            <a:extLst>
              <a:ext uri="{FF2B5EF4-FFF2-40B4-BE49-F238E27FC236}">
                <a16:creationId xmlns:a16="http://schemas.microsoft.com/office/drawing/2014/main" id="{24D8C57B-205A-B57A-3207-5A2D2DA7FCBC}"/>
              </a:ext>
            </a:extLst>
          </p:cNvPr>
          <p:cNvSpPr/>
          <p:nvPr/>
        </p:nvSpPr>
        <p:spPr>
          <a:xfrm>
            <a:off x="13665806" y="7121915"/>
            <a:ext cx="1970229" cy="1874028"/>
          </a:xfrm>
          <a:prstGeom prst="ellipse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fr-FR" sz="1400" b="1">
                <a:solidFill>
                  <a:srgbClr val="FFFFFF"/>
                </a:solidFill>
                <a:latin typeface="Montserrat Black" pitchFamily="2" charset="77"/>
              </a:rPr>
              <a:t>VERSEMENT </a:t>
            </a:r>
            <a:br>
              <a:rPr lang="fr-FR" sz="1400" b="1">
                <a:solidFill>
                  <a:srgbClr val="FFB000"/>
                </a:solidFill>
                <a:latin typeface="Montserrat Black" pitchFamily="2" charset="77"/>
              </a:rPr>
            </a:br>
            <a:r>
              <a:rPr lang="fr-FR" sz="1400" b="1">
                <a:solidFill>
                  <a:srgbClr val="FFB000"/>
                </a:solidFill>
                <a:latin typeface="Montserrat Black" pitchFamily="2" charset="77"/>
              </a:rPr>
              <a:t>EN N+1 </a:t>
            </a:r>
            <a:br>
              <a:rPr lang="fr-FR" sz="1400" b="1">
                <a:solidFill>
                  <a:srgbClr val="FFB000"/>
                </a:solidFill>
                <a:latin typeface="Montserrat Black" pitchFamily="2" charset="77"/>
              </a:rPr>
            </a:br>
            <a:r>
              <a:rPr lang="fr-FR" sz="1400" b="1">
                <a:solidFill>
                  <a:srgbClr val="FFB000"/>
                </a:solidFill>
                <a:latin typeface="Montserrat Black" pitchFamily="2" charset="77"/>
              </a:rPr>
              <a:t>AU TITRE DE L’ANNÉE N</a:t>
            </a:r>
          </a:p>
        </p:txBody>
      </p:sp>
      <p:pic>
        <p:nvPicPr>
          <p:cNvPr id="19" name="Graphique 18" descr="Ville avec un remplissage uni">
            <a:extLst>
              <a:ext uri="{FF2B5EF4-FFF2-40B4-BE49-F238E27FC236}">
                <a16:creationId xmlns:a16="http://schemas.microsoft.com/office/drawing/2014/main" id="{CDD9469B-5AEF-2470-7BB4-364264E806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69311" y="3690056"/>
            <a:ext cx="660401" cy="660401"/>
          </a:xfrm>
          <a:prstGeom prst="rect">
            <a:avLst/>
          </a:prstGeom>
        </p:spPr>
      </p:pic>
      <p:pic>
        <p:nvPicPr>
          <p:cNvPr id="20" name="Graphique 19" descr="Ville avec un remplissage uni">
            <a:extLst>
              <a:ext uri="{FF2B5EF4-FFF2-40B4-BE49-F238E27FC236}">
                <a16:creationId xmlns:a16="http://schemas.microsoft.com/office/drawing/2014/main" id="{DCFA5279-5385-BA87-DB3C-C3C186ABC1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69689" y="4420868"/>
            <a:ext cx="842979" cy="842979"/>
          </a:xfrm>
          <a:prstGeom prst="rect">
            <a:avLst/>
          </a:prstGeom>
        </p:spPr>
      </p:pic>
      <p:pic>
        <p:nvPicPr>
          <p:cNvPr id="21" name="Graphique 20" descr="Ville avec un remplissage uni">
            <a:extLst>
              <a:ext uri="{FF2B5EF4-FFF2-40B4-BE49-F238E27FC236}">
                <a16:creationId xmlns:a16="http://schemas.microsoft.com/office/drawing/2014/main" id="{6F2D4B48-CF4F-30CF-EF20-8CA79C2A71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39400" y="3695700"/>
            <a:ext cx="660401" cy="660401"/>
          </a:xfrm>
          <a:prstGeom prst="rect">
            <a:avLst/>
          </a:prstGeom>
        </p:spPr>
      </p:pic>
      <p:pic>
        <p:nvPicPr>
          <p:cNvPr id="22" name="Graphique 21" descr="Scène de ferme avec un remplissage uni">
            <a:extLst>
              <a:ext uri="{FF2B5EF4-FFF2-40B4-BE49-F238E27FC236}">
                <a16:creationId xmlns:a16="http://schemas.microsoft.com/office/drawing/2014/main" id="{9FFD4711-54F6-28DB-2C47-0A31D2693D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69689" y="5328614"/>
            <a:ext cx="709352" cy="709352"/>
          </a:xfrm>
          <a:prstGeom prst="rect">
            <a:avLst/>
          </a:prstGeom>
        </p:spPr>
      </p:pic>
      <p:pic>
        <p:nvPicPr>
          <p:cNvPr id="23" name="Graphique 22" descr="Vacances avec un remplissage uni">
            <a:extLst>
              <a:ext uri="{FF2B5EF4-FFF2-40B4-BE49-F238E27FC236}">
                <a16:creationId xmlns:a16="http://schemas.microsoft.com/office/drawing/2014/main" id="{555A665A-9CBD-86FB-3B4F-3DA63ED2C7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80977" y="6737100"/>
            <a:ext cx="709352" cy="70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36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A9CAB-D821-5133-5A83-7E343EEFF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49432D9-A8FC-F766-B0FD-3E434A3EF8A7}"/>
              </a:ext>
            </a:extLst>
          </p:cNvPr>
          <p:cNvSpPr/>
          <p:nvPr/>
        </p:nvSpPr>
        <p:spPr>
          <a:xfrm>
            <a:off x="0" y="-55407"/>
            <a:ext cx="18366997" cy="1608833"/>
          </a:xfrm>
          <a:custGeom>
            <a:avLst/>
            <a:gdLst/>
            <a:ahLst/>
            <a:cxnLst/>
            <a:rect l="l" t="t" r="r" b="b"/>
            <a:pathLst>
              <a:path w="18366997" h="1608833">
                <a:moveTo>
                  <a:pt x="0" y="0"/>
                </a:moveTo>
                <a:lnTo>
                  <a:pt x="18366997" y="0"/>
                </a:lnTo>
                <a:lnTo>
                  <a:pt x="18366997" y="1608832"/>
                </a:lnTo>
                <a:lnTo>
                  <a:pt x="0" y="1608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33822" b="-40894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410432E-4FD1-EB72-8BEB-49F0D6C63613}"/>
              </a:ext>
            </a:extLst>
          </p:cNvPr>
          <p:cNvSpPr/>
          <p:nvPr/>
        </p:nvSpPr>
        <p:spPr>
          <a:xfrm>
            <a:off x="2330726" y="986960"/>
            <a:ext cx="1068940" cy="1345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ABF4487-68C0-8E6C-CF48-30F7056D5039}"/>
              </a:ext>
            </a:extLst>
          </p:cNvPr>
          <p:cNvGrpSpPr/>
          <p:nvPr/>
        </p:nvGrpSpPr>
        <p:grpSpPr>
          <a:xfrm>
            <a:off x="479392" y="-121444"/>
            <a:ext cx="3385027" cy="1622950"/>
            <a:chOff x="0" y="-161925"/>
            <a:chExt cx="4513369" cy="2163932"/>
          </a:xfrm>
        </p:grpSpPr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B8C5A12-39F7-7943-5BF1-35269EA65981}"/>
                </a:ext>
              </a:extLst>
            </p:cNvPr>
            <p:cNvSpPr txBox="1"/>
            <p:nvPr/>
          </p:nvSpPr>
          <p:spPr>
            <a:xfrm>
              <a:off x="2703117" y="192698"/>
              <a:ext cx="1383901" cy="18093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99"/>
                </a:lnSpc>
              </a:pPr>
              <a:r>
                <a:rPr lang="en-US" sz="8142" dirty="0">
                  <a:solidFill>
                    <a:srgbClr val="FFFFFF"/>
                  </a:solidFill>
                  <a:latin typeface="Blacker Sans Display"/>
                  <a:ea typeface="Blacker Sans Display"/>
                  <a:cs typeface="Blacker Sans Display"/>
                  <a:sym typeface="Blacker Sans Display"/>
                </a:rPr>
                <a:t>3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D183E39-DD77-9309-0C89-947584197F08}"/>
                </a:ext>
              </a:extLst>
            </p:cNvPr>
            <p:cNvSpPr txBox="1"/>
            <p:nvPr/>
          </p:nvSpPr>
          <p:spPr>
            <a:xfrm>
              <a:off x="2354702" y="-161925"/>
              <a:ext cx="1190581" cy="18093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99"/>
                </a:lnSpc>
              </a:pPr>
              <a:r>
                <a:rPr lang="en-US" sz="8142" dirty="0">
                  <a:solidFill>
                    <a:srgbClr val="FFFFFF"/>
                  </a:solidFill>
                  <a:latin typeface="Blacker Sans Display"/>
                  <a:ea typeface="Blacker Sans Display"/>
                  <a:cs typeface="Blacker Sans Display"/>
                  <a:sym typeface="Blacker Sans Display"/>
                </a:rPr>
                <a:t>3</a:t>
              </a: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C110269C-B4D0-F0AB-47D8-1A90226F1766}"/>
                </a:ext>
              </a:extLst>
            </p:cNvPr>
            <p:cNvSpPr txBox="1"/>
            <p:nvPr/>
          </p:nvSpPr>
          <p:spPr>
            <a:xfrm>
              <a:off x="1928351" y="1319339"/>
              <a:ext cx="2585018" cy="179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2"/>
                </a:lnSpc>
              </a:pPr>
              <a:r>
                <a:rPr lang="en-US" sz="816" b="1" spc="604" dirty="0">
                  <a:solidFill>
                    <a:srgbClr val="20214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CONGRÈS</a:t>
              </a: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E5226900-34F4-4735-9374-E48D76C7F656}"/>
                </a:ext>
              </a:extLst>
            </p:cNvPr>
            <p:cNvSpPr txBox="1"/>
            <p:nvPr/>
          </p:nvSpPr>
          <p:spPr>
            <a:xfrm>
              <a:off x="3632751" y="557622"/>
              <a:ext cx="558227" cy="286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82"/>
                </a:lnSpc>
              </a:pPr>
              <a:r>
                <a:rPr lang="en-US" sz="1273" dirty="0" err="1">
                  <a:solidFill>
                    <a:srgbClr val="FFFFFF"/>
                  </a:solidFill>
                  <a:latin typeface="Blacker Sans Display"/>
                  <a:ea typeface="Blacker Sans Display"/>
                  <a:cs typeface="Blacker Sans Display"/>
                  <a:sym typeface="Blacker Sans Display"/>
                </a:rPr>
                <a:t>ème</a:t>
              </a:r>
              <a:endParaRPr lang="en-US" sz="1273" dirty="0">
                <a:solidFill>
                  <a:srgbClr val="FFFFFF"/>
                </a:solidFill>
                <a:latin typeface="Blacker Sans Display"/>
                <a:ea typeface="Blacker Sans Display"/>
                <a:cs typeface="Blacker Sans Display"/>
                <a:sym typeface="Blacker Sans Display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E21F7E7A-A18D-0815-9E2B-54E9AA5CE063}"/>
                </a:ext>
              </a:extLst>
            </p:cNvPr>
            <p:cNvSpPr/>
            <p:nvPr/>
          </p:nvSpPr>
          <p:spPr>
            <a:xfrm>
              <a:off x="0" y="59404"/>
              <a:ext cx="2320056" cy="1640298"/>
            </a:xfrm>
            <a:custGeom>
              <a:avLst/>
              <a:gdLst/>
              <a:ahLst/>
              <a:cxnLst/>
              <a:rect l="l" t="t" r="r" b="b"/>
              <a:pathLst>
                <a:path w="2320056" h="1640298">
                  <a:moveTo>
                    <a:pt x="0" y="0"/>
                  </a:moveTo>
                  <a:lnTo>
                    <a:pt x="2320056" y="0"/>
                  </a:lnTo>
                  <a:lnTo>
                    <a:pt x="2320056" y="1640298"/>
                  </a:lnTo>
                  <a:lnTo>
                    <a:pt x="0" y="1640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41441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78F7F91A-5E03-4FCF-79FD-ACAA154CA9BA}"/>
              </a:ext>
            </a:extLst>
          </p:cNvPr>
          <p:cNvSpPr txBox="1"/>
          <p:nvPr/>
        </p:nvSpPr>
        <p:spPr>
          <a:xfrm>
            <a:off x="4586505" y="490118"/>
            <a:ext cx="12932490" cy="441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99"/>
              </a:lnSpc>
            </a:pPr>
            <a:r>
              <a:rPr lang="en-US" sz="2418" b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SESSION D’ATELIER - JEUDI 13 NOVEMBRE 2025</a:t>
            </a:r>
          </a:p>
        </p:txBody>
      </p:sp>
      <p:grpSp>
        <p:nvGrpSpPr>
          <p:cNvPr id="11" name="Group 9">
            <a:extLst>
              <a:ext uri="{FF2B5EF4-FFF2-40B4-BE49-F238E27FC236}">
                <a16:creationId xmlns:a16="http://schemas.microsoft.com/office/drawing/2014/main" id="{9CDEF6F0-3B7C-8AFE-9ED3-291DBB354D5E}"/>
              </a:ext>
            </a:extLst>
          </p:cNvPr>
          <p:cNvGrpSpPr/>
          <p:nvPr/>
        </p:nvGrpSpPr>
        <p:grpSpPr>
          <a:xfrm>
            <a:off x="3890404" y="168207"/>
            <a:ext cx="2160982" cy="1106570"/>
            <a:chOff x="0" y="0"/>
            <a:chExt cx="817177" cy="603982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B3F477B1-2F28-C09B-58FA-76A7853AD2CF}"/>
                </a:ext>
              </a:extLst>
            </p:cNvPr>
            <p:cNvSpPr/>
            <p:nvPr/>
          </p:nvSpPr>
          <p:spPr>
            <a:xfrm>
              <a:off x="0" y="0"/>
              <a:ext cx="817177" cy="603981"/>
            </a:xfrm>
            <a:custGeom>
              <a:avLst/>
              <a:gdLst/>
              <a:ahLst/>
              <a:cxnLst/>
              <a:rect l="l" t="t" r="r" b="b"/>
              <a:pathLst>
                <a:path w="817177" h="603981">
                  <a:moveTo>
                    <a:pt x="0" y="0"/>
                  </a:moveTo>
                  <a:lnTo>
                    <a:pt x="817177" y="0"/>
                  </a:lnTo>
                  <a:lnTo>
                    <a:pt x="817177" y="603981"/>
                  </a:lnTo>
                  <a:lnTo>
                    <a:pt x="0" y="6039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67C0DC44-82C1-D496-365C-FAAA17404D6E}"/>
                </a:ext>
              </a:extLst>
            </p:cNvPr>
            <p:cNvSpPr txBox="1"/>
            <p:nvPr/>
          </p:nvSpPr>
          <p:spPr>
            <a:xfrm>
              <a:off x="0" y="-38100"/>
              <a:ext cx="817177" cy="642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8"/>
                </a:lnSpc>
              </a:pPr>
              <a:endParaRPr/>
            </a:p>
          </p:txBody>
        </p:sp>
      </p:grpSp>
      <p:sp>
        <p:nvSpPr>
          <p:cNvPr id="17" name="TextBox 12">
            <a:extLst>
              <a:ext uri="{FF2B5EF4-FFF2-40B4-BE49-F238E27FC236}">
                <a16:creationId xmlns:a16="http://schemas.microsoft.com/office/drawing/2014/main" id="{64C2D61D-C9F3-A12C-00C5-9B42C68D4243}"/>
              </a:ext>
            </a:extLst>
          </p:cNvPr>
          <p:cNvSpPr txBox="1"/>
          <p:nvPr/>
        </p:nvSpPr>
        <p:spPr>
          <a:xfrm>
            <a:off x="4056720" y="364431"/>
            <a:ext cx="1828350" cy="606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2"/>
              </a:lnSpc>
            </a:pPr>
            <a:r>
              <a:rPr lang="en-US" sz="3518" b="1" dirty="0">
                <a:solidFill>
                  <a:srgbClr val="20214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LOGO</a:t>
            </a:r>
          </a:p>
        </p:txBody>
      </p:sp>
      <p:pic>
        <p:nvPicPr>
          <p:cNvPr id="15" name="Image 14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E57002FB-8C38-D01A-EEC4-15BDF23A6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608" y="168205"/>
            <a:ext cx="4259797" cy="1083371"/>
          </a:xfrm>
          <a:prstGeom prst="rect">
            <a:avLst/>
          </a:prstGeom>
        </p:spPr>
      </p:pic>
      <p:sp>
        <p:nvSpPr>
          <p:cNvPr id="24" name="Titre 1">
            <a:extLst>
              <a:ext uri="{FF2B5EF4-FFF2-40B4-BE49-F238E27FC236}">
                <a16:creationId xmlns:a16="http://schemas.microsoft.com/office/drawing/2014/main" id="{61947293-AC6A-D6F6-45E4-F6DD6A1FD43C}"/>
              </a:ext>
            </a:extLst>
          </p:cNvPr>
          <p:cNvSpPr txBox="1">
            <a:spLocks/>
          </p:cNvSpPr>
          <p:nvPr/>
        </p:nvSpPr>
        <p:spPr>
          <a:xfrm>
            <a:off x="2707809" y="1952017"/>
            <a:ext cx="12169944" cy="3651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fr-FR" sz="4000" b="1" dirty="0">
                <a:solidFill>
                  <a:srgbClr val="092D4F"/>
                </a:solidFill>
                <a:latin typeface="Montserrat Black" pitchFamily="2" charset="77"/>
                <a:ea typeface="Malgun Gothic" panose="020B0503020000020004" pitchFamily="34" charset="-127"/>
                <a:cs typeface="Arial Black" panose="020B0604020202020204" pitchFamily="34" charset="0"/>
              </a:rPr>
              <a:t>Accompagnement à l’équipement 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CBEAD0DE-0C89-4230-B4B3-4C80DCBCDB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224" y="5492685"/>
            <a:ext cx="3625011" cy="3804810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8445F363-8DD0-916C-57D6-21CC62FABB4A}"/>
              </a:ext>
            </a:extLst>
          </p:cNvPr>
          <p:cNvSpPr/>
          <p:nvPr/>
        </p:nvSpPr>
        <p:spPr>
          <a:xfrm>
            <a:off x="2543564" y="2959655"/>
            <a:ext cx="4070074" cy="171184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Cendriers de rue et équipement pour corbeilles (éteignoirs) 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CBBB75B5-730E-6387-28C9-1C4553AA23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2426" y="5922562"/>
            <a:ext cx="3553604" cy="3009453"/>
          </a:xfrm>
          <a:prstGeom prst="rect">
            <a:avLst/>
          </a:prstGeom>
        </p:spPr>
      </p:pic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50AD9199-4803-35D1-388A-719716259343}"/>
              </a:ext>
            </a:extLst>
          </p:cNvPr>
          <p:cNvSpPr/>
          <p:nvPr/>
        </p:nvSpPr>
        <p:spPr>
          <a:xfrm>
            <a:off x="12268200" y="3086100"/>
            <a:ext cx="4070074" cy="171184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Cendriers poches </a:t>
            </a:r>
          </a:p>
        </p:txBody>
      </p:sp>
      <p:grpSp>
        <p:nvGrpSpPr>
          <p:cNvPr id="36" name="Group 5">
            <a:extLst>
              <a:ext uri="{FF2B5EF4-FFF2-40B4-BE49-F238E27FC236}">
                <a16:creationId xmlns:a16="http://schemas.microsoft.com/office/drawing/2014/main" id="{85DDFB2B-CD6E-0CE6-60ED-5079022D40FC}"/>
              </a:ext>
            </a:extLst>
          </p:cNvPr>
          <p:cNvGrpSpPr/>
          <p:nvPr/>
        </p:nvGrpSpPr>
        <p:grpSpPr>
          <a:xfrm>
            <a:off x="10439400" y="6161698"/>
            <a:ext cx="6902671" cy="2466784"/>
            <a:chOff x="0" y="0"/>
            <a:chExt cx="1586225" cy="566864"/>
          </a:xfrm>
        </p:grpSpPr>
        <p:sp>
          <p:nvSpPr>
            <p:cNvPr id="37" name="Freeform 6" descr="Aucun texte alternatif pour cette image">
              <a:extLst>
                <a:ext uri="{FF2B5EF4-FFF2-40B4-BE49-F238E27FC236}">
                  <a16:creationId xmlns:a16="http://schemas.microsoft.com/office/drawing/2014/main" id="{F67C2048-E90A-F0B5-353C-7BA8C0A5D4E5}"/>
                </a:ext>
              </a:extLst>
            </p:cNvPr>
            <p:cNvSpPr/>
            <p:nvPr/>
          </p:nvSpPr>
          <p:spPr>
            <a:xfrm>
              <a:off x="0" y="0"/>
              <a:ext cx="1586225" cy="566864"/>
            </a:xfrm>
            <a:custGeom>
              <a:avLst/>
              <a:gdLst/>
              <a:ahLst/>
              <a:cxnLst/>
              <a:rect l="l" t="t" r="r" b="b"/>
              <a:pathLst>
                <a:path w="1586225" h="566864">
                  <a:moveTo>
                    <a:pt x="0" y="0"/>
                  </a:moveTo>
                  <a:lnTo>
                    <a:pt x="1586225" y="0"/>
                  </a:lnTo>
                  <a:lnTo>
                    <a:pt x="1586225" y="566864"/>
                  </a:lnTo>
                  <a:lnTo>
                    <a:pt x="0" y="566864"/>
                  </a:lnTo>
                  <a:close/>
                </a:path>
              </a:pathLst>
            </a:custGeom>
            <a:blipFill>
              <a:blip r:embed="rId8"/>
              <a:stretch>
                <a:fillRect t="-20571" b="-66150"/>
              </a:stretch>
            </a:blipFill>
          </p:spPr>
          <p:txBody>
            <a:bodyPr/>
            <a:lstStyle/>
            <a:p>
              <a:endParaRPr lang="fr-F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10243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ED46D-8643-9455-4BEB-F7077D4C4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C9737AA-21C4-233A-77ED-668133166CB3}"/>
              </a:ext>
            </a:extLst>
          </p:cNvPr>
          <p:cNvSpPr/>
          <p:nvPr/>
        </p:nvSpPr>
        <p:spPr>
          <a:xfrm>
            <a:off x="0" y="-55407"/>
            <a:ext cx="18366997" cy="1608833"/>
          </a:xfrm>
          <a:custGeom>
            <a:avLst/>
            <a:gdLst/>
            <a:ahLst/>
            <a:cxnLst/>
            <a:rect l="l" t="t" r="r" b="b"/>
            <a:pathLst>
              <a:path w="18366997" h="1608833">
                <a:moveTo>
                  <a:pt x="0" y="0"/>
                </a:moveTo>
                <a:lnTo>
                  <a:pt x="18366997" y="0"/>
                </a:lnTo>
                <a:lnTo>
                  <a:pt x="18366997" y="1608832"/>
                </a:lnTo>
                <a:lnTo>
                  <a:pt x="0" y="1608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33822" b="-40894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83BE370-CBD9-8446-C32E-5075F5EC3968}"/>
              </a:ext>
            </a:extLst>
          </p:cNvPr>
          <p:cNvSpPr/>
          <p:nvPr/>
        </p:nvSpPr>
        <p:spPr>
          <a:xfrm>
            <a:off x="2330726" y="986960"/>
            <a:ext cx="1068940" cy="1345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7FB2E7D-9C3C-E36F-CC00-DCFE71707395}"/>
              </a:ext>
            </a:extLst>
          </p:cNvPr>
          <p:cNvGrpSpPr/>
          <p:nvPr/>
        </p:nvGrpSpPr>
        <p:grpSpPr>
          <a:xfrm>
            <a:off x="479392" y="-121444"/>
            <a:ext cx="3385027" cy="1622950"/>
            <a:chOff x="0" y="-161925"/>
            <a:chExt cx="4513369" cy="2163932"/>
          </a:xfrm>
        </p:grpSpPr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817CDF7-98E9-5B4E-331D-6B1ADC6469DE}"/>
                </a:ext>
              </a:extLst>
            </p:cNvPr>
            <p:cNvSpPr txBox="1"/>
            <p:nvPr/>
          </p:nvSpPr>
          <p:spPr>
            <a:xfrm>
              <a:off x="2703117" y="192698"/>
              <a:ext cx="1383901" cy="18093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99"/>
                </a:lnSpc>
              </a:pPr>
              <a:r>
                <a:rPr lang="en-US" sz="8142" dirty="0">
                  <a:solidFill>
                    <a:srgbClr val="FFFFFF"/>
                  </a:solidFill>
                  <a:latin typeface="Blacker Sans Display"/>
                  <a:ea typeface="Blacker Sans Display"/>
                  <a:cs typeface="Blacker Sans Display"/>
                  <a:sym typeface="Blacker Sans Display"/>
                </a:rPr>
                <a:t>3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706DD1A-B1C3-F24D-353A-63A9A6F21120}"/>
                </a:ext>
              </a:extLst>
            </p:cNvPr>
            <p:cNvSpPr txBox="1"/>
            <p:nvPr/>
          </p:nvSpPr>
          <p:spPr>
            <a:xfrm>
              <a:off x="2354702" y="-161925"/>
              <a:ext cx="1190581" cy="18093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99"/>
                </a:lnSpc>
              </a:pPr>
              <a:r>
                <a:rPr lang="en-US" sz="8142" dirty="0">
                  <a:solidFill>
                    <a:srgbClr val="FFFFFF"/>
                  </a:solidFill>
                  <a:latin typeface="Blacker Sans Display"/>
                  <a:ea typeface="Blacker Sans Display"/>
                  <a:cs typeface="Blacker Sans Display"/>
                  <a:sym typeface="Blacker Sans Display"/>
                </a:rPr>
                <a:t>3</a:t>
              </a: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BED7C50D-BE92-F8F0-968E-162176E93E9D}"/>
                </a:ext>
              </a:extLst>
            </p:cNvPr>
            <p:cNvSpPr txBox="1"/>
            <p:nvPr/>
          </p:nvSpPr>
          <p:spPr>
            <a:xfrm>
              <a:off x="1928351" y="1319339"/>
              <a:ext cx="2585018" cy="179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2"/>
                </a:lnSpc>
              </a:pPr>
              <a:r>
                <a:rPr lang="en-US" sz="816" b="1" spc="604" dirty="0">
                  <a:solidFill>
                    <a:srgbClr val="20214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CONGRÈS</a:t>
              </a: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18DAD1A2-4CDB-CF14-080F-C42149156E31}"/>
                </a:ext>
              </a:extLst>
            </p:cNvPr>
            <p:cNvSpPr txBox="1"/>
            <p:nvPr/>
          </p:nvSpPr>
          <p:spPr>
            <a:xfrm>
              <a:off x="3632751" y="557622"/>
              <a:ext cx="558227" cy="286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82"/>
                </a:lnSpc>
              </a:pPr>
              <a:r>
                <a:rPr lang="en-US" sz="1273" dirty="0" err="1">
                  <a:solidFill>
                    <a:srgbClr val="FFFFFF"/>
                  </a:solidFill>
                  <a:latin typeface="Blacker Sans Display"/>
                  <a:ea typeface="Blacker Sans Display"/>
                  <a:cs typeface="Blacker Sans Display"/>
                  <a:sym typeface="Blacker Sans Display"/>
                </a:rPr>
                <a:t>ème</a:t>
              </a:r>
              <a:endParaRPr lang="en-US" sz="1273" dirty="0">
                <a:solidFill>
                  <a:srgbClr val="FFFFFF"/>
                </a:solidFill>
                <a:latin typeface="Blacker Sans Display"/>
                <a:ea typeface="Blacker Sans Display"/>
                <a:cs typeface="Blacker Sans Display"/>
                <a:sym typeface="Blacker Sans Display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E359738-1B89-248A-75F6-B129BD0172AB}"/>
                </a:ext>
              </a:extLst>
            </p:cNvPr>
            <p:cNvSpPr/>
            <p:nvPr/>
          </p:nvSpPr>
          <p:spPr>
            <a:xfrm>
              <a:off x="0" y="59404"/>
              <a:ext cx="2320056" cy="1640298"/>
            </a:xfrm>
            <a:custGeom>
              <a:avLst/>
              <a:gdLst/>
              <a:ahLst/>
              <a:cxnLst/>
              <a:rect l="l" t="t" r="r" b="b"/>
              <a:pathLst>
                <a:path w="2320056" h="1640298">
                  <a:moveTo>
                    <a:pt x="0" y="0"/>
                  </a:moveTo>
                  <a:lnTo>
                    <a:pt x="2320056" y="0"/>
                  </a:lnTo>
                  <a:lnTo>
                    <a:pt x="2320056" y="1640298"/>
                  </a:lnTo>
                  <a:lnTo>
                    <a:pt x="0" y="1640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41441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4D6D5025-D077-541B-14A5-05EABA6F0D5C}"/>
              </a:ext>
            </a:extLst>
          </p:cNvPr>
          <p:cNvSpPr txBox="1"/>
          <p:nvPr/>
        </p:nvSpPr>
        <p:spPr>
          <a:xfrm>
            <a:off x="4586505" y="490118"/>
            <a:ext cx="12932490" cy="441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99"/>
              </a:lnSpc>
            </a:pPr>
            <a:r>
              <a:rPr lang="en-US" sz="2418" b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SESSION D’ATELIER - JEUDI 13 NOVEMBRE 2025</a:t>
            </a:r>
          </a:p>
        </p:txBody>
      </p:sp>
      <p:grpSp>
        <p:nvGrpSpPr>
          <p:cNvPr id="11" name="Group 9">
            <a:extLst>
              <a:ext uri="{FF2B5EF4-FFF2-40B4-BE49-F238E27FC236}">
                <a16:creationId xmlns:a16="http://schemas.microsoft.com/office/drawing/2014/main" id="{45C1C4C8-1F1F-E27E-9F2E-67D84EE2A5F1}"/>
              </a:ext>
            </a:extLst>
          </p:cNvPr>
          <p:cNvGrpSpPr/>
          <p:nvPr/>
        </p:nvGrpSpPr>
        <p:grpSpPr>
          <a:xfrm>
            <a:off x="3890404" y="168207"/>
            <a:ext cx="2160982" cy="1106570"/>
            <a:chOff x="0" y="0"/>
            <a:chExt cx="817177" cy="603982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4F6204CE-81B0-B31D-C229-D2289F6D89C8}"/>
                </a:ext>
              </a:extLst>
            </p:cNvPr>
            <p:cNvSpPr/>
            <p:nvPr/>
          </p:nvSpPr>
          <p:spPr>
            <a:xfrm>
              <a:off x="0" y="0"/>
              <a:ext cx="817177" cy="603981"/>
            </a:xfrm>
            <a:custGeom>
              <a:avLst/>
              <a:gdLst/>
              <a:ahLst/>
              <a:cxnLst/>
              <a:rect l="l" t="t" r="r" b="b"/>
              <a:pathLst>
                <a:path w="817177" h="603981">
                  <a:moveTo>
                    <a:pt x="0" y="0"/>
                  </a:moveTo>
                  <a:lnTo>
                    <a:pt x="817177" y="0"/>
                  </a:lnTo>
                  <a:lnTo>
                    <a:pt x="817177" y="603981"/>
                  </a:lnTo>
                  <a:lnTo>
                    <a:pt x="0" y="6039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EFA23085-50E4-4DC1-6A60-702C691FD47A}"/>
                </a:ext>
              </a:extLst>
            </p:cNvPr>
            <p:cNvSpPr txBox="1"/>
            <p:nvPr/>
          </p:nvSpPr>
          <p:spPr>
            <a:xfrm>
              <a:off x="0" y="-38100"/>
              <a:ext cx="817177" cy="642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08"/>
                </a:lnSpc>
              </a:pPr>
              <a:endParaRPr/>
            </a:p>
          </p:txBody>
        </p:sp>
      </p:grpSp>
      <p:sp>
        <p:nvSpPr>
          <p:cNvPr id="17" name="TextBox 12">
            <a:extLst>
              <a:ext uri="{FF2B5EF4-FFF2-40B4-BE49-F238E27FC236}">
                <a16:creationId xmlns:a16="http://schemas.microsoft.com/office/drawing/2014/main" id="{0831F28D-78D6-27BC-5917-866ADC5526FF}"/>
              </a:ext>
            </a:extLst>
          </p:cNvPr>
          <p:cNvSpPr txBox="1"/>
          <p:nvPr/>
        </p:nvSpPr>
        <p:spPr>
          <a:xfrm>
            <a:off x="4056720" y="364431"/>
            <a:ext cx="1828350" cy="606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2"/>
              </a:lnSpc>
            </a:pPr>
            <a:r>
              <a:rPr lang="en-US" sz="3518" b="1" dirty="0">
                <a:solidFill>
                  <a:srgbClr val="20214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LOGO</a:t>
            </a:r>
          </a:p>
        </p:txBody>
      </p:sp>
      <p:pic>
        <p:nvPicPr>
          <p:cNvPr id="15" name="Image 14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8DA430C4-986D-2C2C-1AC9-9F33647CF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608" y="168205"/>
            <a:ext cx="4259797" cy="1083371"/>
          </a:xfrm>
          <a:prstGeom prst="rect">
            <a:avLst/>
          </a:prstGeom>
        </p:spPr>
      </p:pic>
      <p:sp>
        <p:nvSpPr>
          <p:cNvPr id="24" name="Titre 1">
            <a:extLst>
              <a:ext uri="{FF2B5EF4-FFF2-40B4-BE49-F238E27FC236}">
                <a16:creationId xmlns:a16="http://schemas.microsoft.com/office/drawing/2014/main" id="{BE2C3816-1444-D9B8-D8F7-B643C862F243}"/>
              </a:ext>
            </a:extLst>
          </p:cNvPr>
          <p:cNvSpPr txBox="1">
            <a:spLocks/>
          </p:cNvSpPr>
          <p:nvPr/>
        </p:nvSpPr>
        <p:spPr>
          <a:xfrm>
            <a:off x="2707809" y="1952017"/>
            <a:ext cx="12169944" cy="3651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fr-FR" sz="4000" b="1" dirty="0">
                <a:solidFill>
                  <a:srgbClr val="092D4F"/>
                </a:solidFill>
                <a:latin typeface="Montserrat Black" pitchFamily="2" charset="77"/>
                <a:ea typeface="Malgun Gothic" panose="020B0503020000020004" pitchFamily="34" charset="-127"/>
                <a:cs typeface="Arial Black" panose="020B0604020202020204" pitchFamily="34" charset="0"/>
              </a:rPr>
              <a:t>Accompagnement à la sensibilisation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CD3E97AB-C00A-B154-3298-B134F35C2A0F}"/>
              </a:ext>
            </a:extLst>
          </p:cNvPr>
          <p:cNvSpPr/>
          <p:nvPr/>
        </p:nvSpPr>
        <p:spPr>
          <a:xfrm>
            <a:off x="2391187" y="2959655"/>
            <a:ext cx="4390636" cy="171184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Campagnes de sensibilisation réalisées dans les DROM COM</a:t>
            </a: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E02C6140-87ED-29B8-CDAA-9A7FB6290CE8}"/>
              </a:ext>
            </a:extLst>
          </p:cNvPr>
          <p:cNvSpPr/>
          <p:nvPr/>
        </p:nvSpPr>
        <p:spPr>
          <a:xfrm>
            <a:off x="12240349" y="2980442"/>
            <a:ext cx="4572000" cy="171184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Campagnes incendie réalisées dans les DROM COM</a:t>
            </a:r>
          </a:p>
        </p:txBody>
      </p:sp>
      <p:pic>
        <p:nvPicPr>
          <p:cNvPr id="16" name="Image 15" descr="Une image contenant texte, plein air, voiture, plante&#10;&#10;Le contenu généré par l’IA peut être incorrect.">
            <a:extLst>
              <a:ext uri="{FF2B5EF4-FFF2-40B4-BE49-F238E27FC236}">
                <a16:creationId xmlns:a16="http://schemas.microsoft.com/office/drawing/2014/main" id="{4FC8EB1B-C757-D59B-F013-043A16DA1E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065" y="5314010"/>
            <a:ext cx="5908284" cy="3938857"/>
          </a:xfrm>
          <a:prstGeom prst="rect">
            <a:avLst/>
          </a:prstGeom>
        </p:spPr>
      </p:pic>
      <p:sp>
        <p:nvSpPr>
          <p:cNvPr id="20" name="Freeform 9" descr="Une image contenant texte, eau, plein air, capture d’écran  Description générée automatiquement">
            <a:extLst>
              <a:ext uri="{FF2B5EF4-FFF2-40B4-BE49-F238E27FC236}">
                <a16:creationId xmlns:a16="http://schemas.microsoft.com/office/drawing/2014/main" id="{A63A04EE-6EFA-CCB1-5C44-9028E45BAD4E}"/>
              </a:ext>
            </a:extLst>
          </p:cNvPr>
          <p:cNvSpPr/>
          <p:nvPr/>
        </p:nvSpPr>
        <p:spPr>
          <a:xfrm>
            <a:off x="594543" y="5314010"/>
            <a:ext cx="5218823" cy="3827486"/>
          </a:xfrm>
          <a:custGeom>
            <a:avLst/>
            <a:gdLst/>
            <a:ahLst/>
            <a:cxnLst/>
            <a:rect l="l" t="t" r="r" b="b"/>
            <a:pathLst>
              <a:path w="8532839" h="6352364">
                <a:moveTo>
                  <a:pt x="0" y="0"/>
                </a:moveTo>
                <a:lnTo>
                  <a:pt x="8532840" y="0"/>
                </a:lnTo>
                <a:lnTo>
                  <a:pt x="8532840" y="6352364"/>
                </a:lnTo>
                <a:lnTo>
                  <a:pt x="0" y="63523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95"/>
            </a:stretch>
          </a:blipFill>
        </p:spPr>
        <p:txBody>
          <a:bodyPr/>
          <a:lstStyle/>
          <a:p>
            <a:endParaRPr lang="fr-FR" sz="1200" dirty="0"/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D5141732-46DE-2F33-0074-2E1C1BE048A5}"/>
              </a:ext>
            </a:extLst>
          </p:cNvPr>
          <p:cNvSpPr/>
          <p:nvPr/>
        </p:nvSpPr>
        <p:spPr>
          <a:xfrm>
            <a:off x="12759048" y="5314010"/>
            <a:ext cx="5281647" cy="3898875"/>
          </a:xfrm>
          <a:custGeom>
            <a:avLst/>
            <a:gdLst/>
            <a:ahLst/>
            <a:cxnLst/>
            <a:rect l="l" t="t" r="r" b="b"/>
            <a:pathLst>
              <a:path w="8493971" h="6352364">
                <a:moveTo>
                  <a:pt x="0" y="0"/>
                </a:moveTo>
                <a:lnTo>
                  <a:pt x="8493972" y="0"/>
                </a:lnTo>
                <a:lnTo>
                  <a:pt x="8493972" y="6352364"/>
                </a:lnTo>
                <a:lnTo>
                  <a:pt x="0" y="63523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043200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565</Words>
  <Application>Microsoft Office PowerPoint</Application>
  <PresentationFormat>Personnalisé</PresentationFormat>
  <Paragraphs>149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21" baseType="lpstr">
      <vt:lpstr>Montserrat Medium</vt:lpstr>
      <vt:lpstr>Montserrat Classic Bold</vt:lpstr>
      <vt:lpstr>Montserrat Bold</vt:lpstr>
      <vt:lpstr>Wingdings</vt:lpstr>
      <vt:lpstr>Calibri</vt:lpstr>
      <vt:lpstr>Montserrat</vt:lpstr>
      <vt:lpstr>Arial</vt:lpstr>
      <vt:lpstr>Blacker Sans Display</vt:lpstr>
      <vt:lpstr>Montserrat Black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POWERPOINTS</dc:title>
  <cp:lastModifiedBy>Jonathan Decottignies</cp:lastModifiedBy>
  <cp:revision>5</cp:revision>
  <dcterms:created xsi:type="dcterms:W3CDTF">2006-08-16T00:00:00Z</dcterms:created>
  <dcterms:modified xsi:type="dcterms:W3CDTF">2025-11-10T09:27:35Z</dcterms:modified>
  <dc:identifier>DAF5ruwfLMA</dc:identifier>
</cp:coreProperties>
</file>