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4"/>
  </p:sldMasterIdLst>
  <p:notesMasterIdLst>
    <p:notesMasterId r:id="rId18"/>
  </p:notesMasterIdLst>
  <p:sldIdLst>
    <p:sldId id="262" r:id="rId5"/>
    <p:sldId id="263" r:id="rId6"/>
    <p:sldId id="2147483176" r:id="rId7"/>
    <p:sldId id="5221" r:id="rId8"/>
    <p:sldId id="2147483180" r:id="rId9"/>
    <p:sldId id="2147483167" r:id="rId10"/>
    <p:sldId id="2147483161" r:id="rId11"/>
    <p:sldId id="2147483183" r:id="rId12"/>
    <p:sldId id="2147483181" r:id="rId13"/>
    <p:sldId id="2147483148" r:id="rId14"/>
    <p:sldId id="2147483174" r:id="rId15"/>
    <p:sldId id="259" r:id="rId16"/>
    <p:sldId id="2147483182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PT CITEO EMPG - ORDEC" id="{273E063B-ED1E-41D4-8763-250EDEA06DB1}">
          <p14:sldIdLst>
            <p14:sldId id="262"/>
            <p14:sldId id="263"/>
            <p14:sldId id="2147483176"/>
            <p14:sldId id="5221"/>
            <p14:sldId id="2147483180"/>
            <p14:sldId id="2147483167"/>
            <p14:sldId id="2147483161"/>
            <p14:sldId id="2147483183"/>
            <p14:sldId id="2147483181"/>
            <p14:sldId id="2147483148"/>
            <p14:sldId id="2147483174"/>
            <p14:sldId id="259"/>
            <p14:sldId id="21474831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CB13AD-4995-D065-CCC2-6A671CDBDF9D}" name="FAVREAU Sandrine" initials="FS" userId="S::sandrine.favreau@citeo.com::fa6c61ef-6dbd-4bac-918a-404b2ec6dd9b" providerId="AD"/>
  <p188:author id="{7534B8F0-5EBA-D8C9-04F8-988CBAE2263C}" name="RUBINI Sébastien (P)" initials="RS(" userId="S::sebastien.rubini.p@citeo.com::c02e5b1b-5118-4700-8c09-24a054a5a7f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4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0D2607-841E-9827-770E-045E22540B31}" v="2" dt="2025-11-10T15:21:18.071"/>
    <p1510:client id="{BFAAAC0A-6086-41C9-8736-672D57F85191}" v="57" dt="2025-11-10T10:05:07.263"/>
    <p1510:client id="{DA5D9005-61AF-4B3D-8496-90870C2D669B}" v="6" dt="2025-11-10T09:20:10.3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15"/>
    <p:restoredTop sz="94609"/>
  </p:normalViewPr>
  <p:slideViewPr>
    <p:cSldViewPr snapToGrid="0">
      <p:cViewPr varScale="1">
        <p:scale>
          <a:sx n="70" d="100"/>
          <a:sy n="70" d="100"/>
        </p:scale>
        <p:origin x="46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D2017-37F2-43EA-8C90-36711F6FBB5F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309E8-395C-4D01-9373-4C3DA675399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984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9548B-92C0-B7C8-F483-71C81C7CE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F9A32B6-57E3-7EFB-F61F-517B1A9285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2F548DC-A165-73D2-0E5A-25E852DA41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4709F6-615F-06AA-4D96-788561587E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309E8-395C-4D01-9373-4C3DA675399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77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900">
              <a:spcAft>
                <a:spcPts val="600"/>
              </a:spcAft>
            </a:pPr>
            <a:r>
              <a:rPr lang="fr-FR" b="1" dirty="0">
                <a:solidFill>
                  <a:srgbClr val="00B0F0"/>
                </a:solidFill>
              </a:rPr>
              <a:t>Nos objectifs </a:t>
            </a:r>
          </a:p>
          <a:p>
            <a:pPr marL="88900">
              <a:spcAft>
                <a:spcPts val="1200"/>
              </a:spcAft>
            </a:pPr>
            <a:r>
              <a:rPr lang="fr-FR" sz="1200" dirty="0">
                <a:solidFill>
                  <a:schemeClr val="tx1"/>
                </a:solidFill>
              </a:rPr>
              <a:t>Citeo poursuit 5 objectifs sociaux et environnementaux, dans le cadre de son activité : </a:t>
            </a:r>
          </a:p>
          <a:p>
            <a:pPr marL="538163">
              <a:spcAft>
                <a:spcPts val="1200"/>
              </a:spcAft>
            </a:pPr>
            <a:r>
              <a:rPr lang="fr-FR" sz="1200" b="1" dirty="0">
                <a:solidFill>
                  <a:srgbClr val="00B0F0"/>
                </a:solidFill>
              </a:rPr>
              <a:t>Réduire l’impact environnemental des produits des clients de Citeo</a:t>
            </a:r>
            <a:r>
              <a:rPr lang="fr-FR" sz="1200" dirty="0">
                <a:solidFill>
                  <a:schemeClr val="tx1"/>
                </a:solidFill>
              </a:rPr>
              <a:t>, en ancrant l’économie circulaire et l’éco-conception dans leurs pratiques et leurs stratégies. </a:t>
            </a:r>
          </a:p>
          <a:p>
            <a:pPr marL="538163">
              <a:spcAft>
                <a:spcPts val="1200"/>
              </a:spcAft>
            </a:pPr>
            <a:r>
              <a:rPr lang="fr-FR" sz="1200" b="1" dirty="0">
                <a:solidFill>
                  <a:srgbClr val="00B0F0"/>
                </a:solidFill>
              </a:rPr>
              <a:t>Créer les conditions pour construire les solutions d’aujourd’hui et de demain </a:t>
            </a:r>
            <a:r>
              <a:rPr lang="fr-FR" sz="1200" dirty="0">
                <a:solidFill>
                  <a:schemeClr val="tx1"/>
                </a:solidFill>
              </a:rPr>
              <a:t>qui conjuguent performances environnementale et économique. </a:t>
            </a:r>
          </a:p>
          <a:p>
            <a:pPr marL="538163">
              <a:spcAft>
                <a:spcPts val="1200"/>
              </a:spcAft>
            </a:pPr>
            <a:r>
              <a:rPr lang="fr-FR" sz="1200" b="1" dirty="0">
                <a:solidFill>
                  <a:srgbClr val="00B0F0"/>
                </a:solidFill>
              </a:rPr>
              <a:t>Donner les clés aux consommateurs pour réduire l’impact environnemental </a:t>
            </a:r>
            <a:r>
              <a:rPr lang="fr-FR" sz="1200" dirty="0">
                <a:solidFill>
                  <a:schemeClr val="tx1"/>
                </a:solidFill>
              </a:rPr>
              <a:t>de leur consommation. </a:t>
            </a:r>
          </a:p>
          <a:p>
            <a:pPr marL="538163">
              <a:spcAft>
                <a:spcPts val="1200"/>
              </a:spcAft>
            </a:pPr>
            <a:r>
              <a:rPr lang="fr-FR" sz="1200" b="1" dirty="0" err="1">
                <a:solidFill>
                  <a:srgbClr val="00B0F0"/>
                </a:solidFill>
              </a:rPr>
              <a:t>Co-construire</a:t>
            </a:r>
            <a:r>
              <a:rPr lang="fr-FR" sz="1200" b="1" dirty="0">
                <a:solidFill>
                  <a:srgbClr val="00B0F0"/>
                </a:solidFill>
              </a:rPr>
              <a:t> et promouvoir les solutions et les positions </a:t>
            </a:r>
            <a:r>
              <a:rPr lang="fr-FR" sz="1200" dirty="0">
                <a:solidFill>
                  <a:schemeClr val="tx1"/>
                </a:solidFill>
              </a:rPr>
              <a:t>de Citeo, de l’échelle locale à l’international. </a:t>
            </a:r>
          </a:p>
          <a:p>
            <a:pPr marL="538163"/>
            <a:r>
              <a:rPr lang="fr-FR" sz="1200" b="1" dirty="0">
                <a:solidFill>
                  <a:srgbClr val="00B0F0"/>
                </a:solidFill>
              </a:rPr>
              <a:t>Cultiver l’engagement des équipes de Citeo </a:t>
            </a:r>
            <a:r>
              <a:rPr lang="fr-FR" sz="1200" dirty="0">
                <a:solidFill>
                  <a:schemeClr val="tx1"/>
                </a:solidFill>
              </a:rPr>
              <a:t>dans le cadre de sa mission.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5CB33-E482-9849-BFFC-1B432ED7E1D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5897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pour une image  39">
            <a:extLst>
              <a:ext uri="{FF2B5EF4-FFF2-40B4-BE49-F238E27FC236}">
                <a16:creationId xmlns:a16="http://schemas.microsoft.com/office/drawing/2014/main" id="{56795DDD-275B-F04E-0226-58F0750A583F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 bwMode="gray">
          <a:xfrm>
            <a:off x="629400" y="640800"/>
            <a:ext cx="10933200" cy="2214776"/>
          </a:xfrm>
          <a:custGeom>
            <a:avLst/>
            <a:gdLst>
              <a:gd name="connsiteX0" fmla="*/ 10911600 w 10911600"/>
              <a:gd name="connsiteY0" fmla="*/ 2009734 h 2210400"/>
              <a:gd name="connsiteX1" fmla="*/ 10911600 w 10911600"/>
              <a:gd name="connsiteY1" fmla="*/ 2210400 h 2210400"/>
              <a:gd name="connsiteX2" fmla="*/ 10711366 w 10911600"/>
              <a:gd name="connsiteY2" fmla="*/ 2210400 h 2210400"/>
              <a:gd name="connsiteX3" fmla="*/ 9796294 w 10911600"/>
              <a:gd name="connsiteY3" fmla="*/ 2003876 h 2210400"/>
              <a:gd name="connsiteX4" fmla="*/ 10001910 w 10911600"/>
              <a:gd name="connsiteY4" fmla="*/ 2210400 h 2210400"/>
              <a:gd name="connsiteX5" fmla="*/ 9590112 w 10911600"/>
              <a:gd name="connsiteY5" fmla="*/ 2210400 h 2210400"/>
              <a:gd name="connsiteX6" fmla="*/ 10670734 w 10911600"/>
              <a:gd name="connsiteY6" fmla="*/ 0 h 2210400"/>
              <a:gd name="connsiteX7" fmla="*/ 10911600 w 10911600"/>
              <a:gd name="connsiteY7" fmla="*/ 0 h 2210400"/>
              <a:gd name="connsiteX8" fmla="*/ 10911600 w 10911600"/>
              <a:gd name="connsiteY8" fmla="*/ 520195 h 2210400"/>
              <a:gd name="connsiteX9" fmla="*/ 10353642 w 10911600"/>
              <a:gd name="connsiteY9" fmla="*/ 1080055 h 2210400"/>
              <a:gd name="connsiteX10" fmla="*/ 10534858 w 10911600"/>
              <a:gd name="connsiteY10" fmla="*/ 1262066 h 2210400"/>
              <a:gd name="connsiteX11" fmla="*/ 10911600 w 10911600"/>
              <a:gd name="connsiteY11" fmla="*/ 883668 h 2210400"/>
              <a:gd name="connsiteX12" fmla="*/ 10911600 w 10911600"/>
              <a:gd name="connsiteY12" fmla="*/ 1645785 h 2210400"/>
              <a:gd name="connsiteX13" fmla="*/ 10348924 w 10911600"/>
              <a:gd name="connsiteY13" fmla="*/ 2210400 h 2210400"/>
              <a:gd name="connsiteX14" fmla="*/ 10023446 w 10911600"/>
              <a:gd name="connsiteY14" fmla="*/ 2210400 h 2210400"/>
              <a:gd name="connsiteX15" fmla="*/ 10025192 w 10911600"/>
              <a:gd name="connsiteY15" fmla="*/ 1591960 h 2210400"/>
              <a:gd name="connsiteX16" fmla="*/ 9387964 w 10911600"/>
              <a:gd name="connsiteY16" fmla="*/ 1593754 h 2210400"/>
              <a:gd name="connsiteX17" fmla="*/ 9615078 w 10911600"/>
              <a:gd name="connsiteY17" fmla="*/ 1821867 h 2210400"/>
              <a:gd name="connsiteX18" fmla="*/ 9228242 w 10911600"/>
              <a:gd name="connsiteY18" fmla="*/ 2210400 h 2210400"/>
              <a:gd name="connsiteX19" fmla="*/ 8469412 w 10911600"/>
              <a:gd name="connsiteY19" fmla="*/ 2210400 h 2210400"/>
              <a:gd name="connsiteX20" fmla="*/ 8428214 w 10911600"/>
              <a:gd name="connsiteY20" fmla="*/ 0 h 2210400"/>
              <a:gd name="connsiteX21" fmla="*/ 9187048 w 10911600"/>
              <a:gd name="connsiteY21" fmla="*/ 0 h 2210400"/>
              <a:gd name="connsiteX22" fmla="*/ 7960904 w 10911600"/>
              <a:gd name="connsiteY22" fmla="*/ 1231531 h 2210400"/>
              <a:gd name="connsiteX23" fmla="*/ 8142118 w 10911600"/>
              <a:gd name="connsiteY23" fmla="*/ 1413542 h 2210400"/>
              <a:gd name="connsiteX24" fmla="*/ 9549474 w 10911600"/>
              <a:gd name="connsiteY24" fmla="*/ 0 h 2210400"/>
              <a:gd name="connsiteX25" fmla="*/ 10308306 w 10911600"/>
              <a:gd name="connsiteY25" fmla="*/ 0 h 2210400"/>
              <a:gd name="connsiteX26" fmla="*/ 8106986 w 10911600"/>
              <a:gd name="connsiteY26" fmla="*/ 2210400 h 2210400"/>
              <a:gd name="connsiteX27" fmla="*/ 6226890 w 10911600"/>
              <a:gd name="connsiteY27" fmla="*/ 2210400 h 2210400"/>
              <a:gd name="connsiteX28" fmla="*/ 7306954 w 10911600"/>
              <a:gd name="connsiteY28" fmla="*/ 0 h 2210400"/>
              <a:gd name="connsiteX29" fmla="*/ 8065784 w 10911600"/>
              <a:gd name="connsiteY29" fmla="*/ 0 h 2210400"/>
              <a:gd name="connsiteX30" fmla="*/ 5865056 w 10911600"/>
              <a:gd name="connsiteY30" fmla="*/ 2210400 h 2210400"/>
              <a:gd name="connsiteX31" fmla="*/ 5106222 w 10911600"/>
              <a:gd name="connsiteY31" fmla="*/ 2210400 h 2210400"/>
              <a:gd name="connsiteX32" fmla="*/ 5065022 w 10911600"/>
              <a:gd name="connsiteY32" fmla="*/ 0 h 2210400"/>
              <a:gd name="connsiteX33" fmla="*/ 5823862 w 10911600"/>
              <a:gd name="connsiteY33" fmla="*/ 0 h 2210400"/>
              <a:gd name="connsiteX34" fmla="*/ 5299920 w 10911600"/>
              <a:gd name="connsiteY34" fmla="*/ 526243 h 2210400"/>
              <a:gd name="connsiteX35" fmla="*/ 5481134 w 10911600"/>
              <a:gd name="connsiteY35" fmla="*/ 708254 h 2210400"/>
              <a:gd name="connsiteX36" fmla="*/ 6186288 w 10911600"/>
              <a:gd name="connsiteY36" fmla="*/ 0 h 2210400"/>
              <a:gd name="connsiteX37" fmla="*/ 6945118 w 10911600"/>
              <a:gd name="connsiteY37" fmla="*/ 0 h 2210400"/>
              <a:gd name="connsiteX38" fmla="*/ 4743796 w 10911600"/>
              <a:gd name="connsiteY38" fmla="*/ 2210400 h 2210400"/>
              <a:gd name="connsiteX39" fmla="*/ 3984973 w 10911600"/>
              <a:gd name="connsiteY39" fmla="*/ 2210400 h 2210400"/>
              <a:gd name="connsiteX40" fmla="*/ 4622750 w 10911600"/>
              <a:gd name="connsiteY40" fmla="*/ 1570405 h 2210400"/>
              <a:gd name="connsiteX41" fmla="*/ 4849864 w 10911600"/>
              <a:gd name="connsiteY41" fmla="*/ 1797918 h 2210400"/>
              <a:gd name="connsiteX42" fmla="*/ 4851654 w 10911600"/>
              <a:gd name="connsiteY42" fmla="*/ 1160283 h 2210400"/>
              <a:gd name="connsiteX43" fmla="*/ 4851654 w 10911600"/>
              <a:gd name="connsiteY43" fmla="*/ 1158487 h 2210400"/>
              <a:gd name="connsiteX44" fmla="*/ 4214426 w 10911600"/>
              <a:gd name="connsiteY44" fmla="*/ 1160283 h 2210400"/>
              <a:gd name="connsiteX45" fmla="*/ 4441538 w 10911600"/>
              <a:gd name="connsiteY45" fmla="*/ 1388397 h 2210400"/>
              <a:gd name="connsiteX46" fmla="*/ 3622544 w 10911600"/>
              <a:gd name="connsiteY46" fmla="*/ 2210400 h 2210400"/>
              <a:gd name="connsiteX47" fmla="*/ 2863702 w 10911600"/>
              <a:gd name="connsiteY47" fmla="*/ 2210400 h 2210400"/>
              <a:gd name="connsiteX48" fmla="*/ 3943765 w 10911600"/>
              <a:gd name="connsiteY48" fmla="*/ 0 h 2210400"/>
              <a:gd name="connsiteX49" fmla="*/ 4702598 w 10911600"/>
              <a:gd name="connsiteY49" fmla="*/ 0 h 2210400"/>
              <a:gd name="connsiteX50" fmla="*/ 2501865 w 10911600"/>
              <a:gd name="connsiteY50" fmla="*/ 2210400 h 2210400"/>
              <a:gd name="connsiteX51" fmla="*/ 1743033 w 10911600"/>
              <a:gd name="connsiteY51" fmla="*/ 2210400 h 2210400"/>
              <a:gd name="connsiteX52" fmla="*/ 2823095 w 10911600"/>
              <a:gd name="connsiteY52" fmla="*/ 0 h 2210400"/>
              <a:gd name="connsiteX53" fmla="*/ 3581930 w 10911600"/>
              <a:gd name="connsiteY53" fmla="*/ 0 h 2210400"/>
              <a:gd name="connsiteX54" fmla="*/ 1380611 w 10911600"/>
              <a:gd name="connsiteY54" fmla="*/ 2210400 h 2210400"/>
              <a:gd name="connsiteX55" fmla="*/ 621775 w 10911600"/>
              <a:gd name="connsiteY55" fmla="*/ 2210400 h 2210400"/>
              <a:gd name="connsiteX56" fmla="*/ 1701838 w 10911600"/>
              <a:gd name="connsiteY56" fmla="*/ 0 h 2210400"/>
              <a:gd name="connsiteX57" fmla="*/ 2460667 w 10911600"/>
              <a:gd name="connsiteY57" fmla="*/ 0 h 2210400"/>
              <a:gd name="connsiteX58" fmla="*/ 259347 w 10911600"/>
              <a:gd name="connsiteY58" fmla="*/ 2210400 h 2210400"/>
              <a:gd name="connsiteX59" fmla="*/ 0 w 10911600"/>
              <a:gd name="connsiteY59" fmla="*/ 2210400 h 2210400"/>
              <a:gd name="connsiteX60" fmla="*/ 0 w 10911600"/>
              <a:gd name="connsiteY60" fmla="*/ 1709315 h 2210400"/>
              <a:gd name="connsiteX61" fmla="*/ 580577 w 10911600"/>
              <a:gd name="connsiteY61" fmla="*/ 0 h 2210400"/>
              <a:gd name="connsiteX62" fmla="*/ 1339410 w 10911600"/>
              <a:gd name="connsiteY62" fmla="*/ 0 h 2210400"/>
              <a:gd name="connsiteX63" fmla="*/ 0 w 10911600"/>
              <a:gd name="connsiteY63" fmla="*/ 1345295 h 2210400"/>
              <a:gd name="connsiteX64" fmla="*/ 0 w 10911600"/>
              <a:gd name="connsiteY64" fmla="*/ 583128 h 2210400"/>
              <a:gd name="connsiteX65" fmla="*/ 0 w 10911600"/>
              <a:gd name="connsiteY65" fmla="*/ 0 h 2210400"/>
              <a:gd name="connsiteX66" fmla="*/ 218744 w 10911600"/>
              <a:gd name="connsiteY66" fmla="*/ 0 h 2210400"/>
              <a:gd name="connsiteX67" fmla="*/ 0 w 10911600"/>
              <a:gd name="connsiteY67" fmla="*/ 219706 h 221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0911600" h="2210400">
                <a:moveTo>
                  <a:pt x="10911600" y="2009734"/>
                </a:moveTo>
                <a:lnTo>
                  <a:pt x="10911600" y="2210400"/>
                </a:lnTo>
                <a:lnTo>
                  <a:pt x="10711366" y="2210400"/>
                </a:lnTo>
                <a:close/>
                <a:moveTo>
                  <a:pt x="9796294" y="2003876"/>
                </a:moveTo>
                <a:lnTo>
                  <a:pt x="10001910" y="2210400"/>
                </a:lnTo>
                <a:lnTo>
                  <a:pt x="9590112" y="2210400"/>
                </a:lnTo>
                <a:close/>
                <a:moveTo>
                  <a:pt x="10670734" y="0"/>
                </a:moveTo>
                <a:lnTo>
                  <a:pt x="10911600" y="0"/>
                </a:lnTo>
                <a:lnTo>
                  <a:pt x="10911600" y="520195"/>
                </a:lnTo>
                <a:lnTo>
                  <a:pt x="10353642" y="1080055"/>
                </a:lnTo>
                <a:lnTo>
                  <a:pt x="10534858" y="1262066"/>
                </a:lnTo>
                <a:lnTo>
                  <a:pt x="10911600" y="883668"/>
                </a:lnTo>
                <a:lnTo>
                  <a:pt x="10911600" y="1645785"/>
                </a:lnTo>
                <a:lnTo>
                  <a:pt x="10348924" y="2210400"/>
                </a:lnTo>
                <a:lnTo>
                  <a:pt x="10023446" y="2210400"/>
                </a:lnTo>
                <a:lnTo>
                  <a:pt x="10025192" y="1591960"/>
                </a:lnTo>
                <a:lnTo>
                  <a:pt x="9387964" y="1593754"/>
                </a:lnTo>
                <a:lnTo>
                  <a:pt x="9615078" y="1821867"/>
                </a:lnTo>
                <a:lnTo>
                  <a:pt x="9228242" y="2210400"/>
                </a:lnTo>
                <a:lnTo>
                  <a:pt x="8469412" y="2210400"/>
                </a:lnTo>
                <a:close/>
                <a:moveTo>
                  <a:pt x="8428214" y="0"/>
                </a:moveTo>
                <a:lnTo>
                  <a:pt x="9187048" y="0"/>
                </a:lnTo>
                <a:lnTo>
                  <a:pt x="7960904" y="1231531"/>
                </a:lnTo>
                <a:lnTo>
                  <a:pt x="8142118" y="1413542"/>
                </a:lnTo>
                <a:lnTo>
                  <a:pt x="9549474" y="0"/>
                </a:lnTo>
                <a:lnTo>
                  <a:pt x="10308306" y="0"/>
                </a:lnTo>
                <a:lnTo>
                  <a:pt x="8106986" y="2210400"/>
                </a:lnTo>
                <a:lnTo>
                  <a:pt x="6226890" y="2210400"/>
                </a:lnTo>
                <a:close/>
                <a:moveTo>
                  <a:pt x="7306954" y="0"/>
                </a:moveTo>
                <a:lnTo>
                  <a:pt x="8065784" y="0"/>
                </a:lnTo>
                <a:lnTo>
                  <a:pt x="5865056" y="2210400"/>
                </a:lnTo>
                <a:lnTo>
                  <a:pt x="5106222" y="2210400"/>
                </a:lnTo>
                <a:close/>
                <a:moveTo>
                  <a:pt x="5065022" y="0"/>
                </a:moveTo>
                <a:lnTo>
                  <a:pt x="5823862" y="0"/>
                </a:lnTo>
                <a:lnTo>
                  <a:pt x="5299920" y="526243"/>
                </a:lnTo>
                <a:lnTo>
                  <a:pt x="5481134" y="708254"/>
                </a:lnTo>
                <a:lnTo>
                  <a:pt x="6186288" y="0"/>
                </a:lnTo>
                <a:lnTo>
                  <a:pt x="6945118" y="0"/>
                </a:lnTo>
                <a:lnTo>
                  <a:pt x="4743796" y="2210400"/>
                </a:lnTo>
                <a:lnTo>
                  <a:pt x="3984973" y="2210400"/>
                </a:lnTo>
                <a:lnTo>
                  <a:pt x="4622750" y="1570405"/>
                </a:lnTo>
                <a:lnTo>
                  <a:pt x="4849864" y="1797918"/>
                </a:lnTo>
                <a:lnTo>
                  <a:pt x="4851654" y="1160283"/>
                </a:lnTo>
                <a:lnTo>
                  <a:pt x="4851654" y="1158487"/>
                </a:lnTo>
                <a:lnTo>
                  <a:pt x="4214426" y="1160283"/>
                </a:lnTo>
                <a:lnTo>
                  <a:pt x="4441538" y="1388397"/>
                </a:lnTo>
                <a:lnTo>
                  <a:pt x="3622544" y="2210400"/>
                </a:lnTo>
                <a:lnTo>
                  <a:pt x="2863702" y="2210400"/>
                </a:lnTo>
                <a:close/>
                <a:moveTo>
                  <a:pt x="3943765" y="0"/>
                </a:moveTo>
                <a:lnTo>
                  <a:pt x="4702598" y="0"/>
                </a:lnTo>
                <a:lnTo>
                  <a:pt x="2501865" y="2210400"/>
                </a:lnTo>
                <a:lnTo>
                  <a:pt x="1743033" y="2210400"/>
                </a:lnTo>
                <a:close/>
                <a:moveTo>
                  <a:pt x="2823095" y="0"/>
                </a:moveTo>
                <a:lnTo>
                  <a:pt x="3581930" y="0"/>
                </a:lnTo>
                <a:lnTo>
                  <a:pt x="1380611" y="2210400"/>
                </a:lnTo>
                <a:lnTo>
                  <a:pt x="621775" y="2210400"/>
                </a:lnTo>
                <a:close/>
                <a:moveTo>
                  <a:pt x="1701838" y="0"/>
                </a:moveTo>
                <a:lnTo>
                  <a:pt x="2460667" y="0"/>
                </a:lnTo>
                <a:lnTo>
                  <a:pt x="259347" y="2210400"/>
                </a:lnTo>
                <a:lnTo>
                  <a:pt x="0" y="2210400"/>
                </a:lnTo>
                <a:lnTo>
                  <a:pt x="0" y="1709315"/>
                </a:lnTo>
                <a:close/>
                <a:moveTo>
                  <a:pt x="580577" y="0"/>
                </a:moveTo>
                <a:lnTo>
                  <a:pt x="1339410" y="0"/>
                </a:lnTo>
                <a:lnTo>
                  <a:pt x="0" y="1345295"/>
                </a:lnTo>
                <a:lnTo>
                  <a:pt x="0" y="583128"/>
                </a:lnTo>
                <a:close/>
                <a:moveTo>
                  <a:pt x="0" y="0"/>
                </a:moveTo>
                <a:lnTo>
                  <a:pt x="218744" y="0"/>
                </a:lnTo>
                <a:lnTo>
                  <a:pt x="0" y="2197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60000" anchor="ctr" anchorCtr="0">
            <a:noAutofit/>
          </a:bodyPr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aseline="0">
                <a:solidFill>
                  <a:schemeClr val="tx1"/>
                </a:solidFill>
              </a:defRPr>
            </a:lvl1pPr>
          </a:lstStyle>
          <a:p>
            <a:r>
              <a:rPr lang="fr-FR" noProof="0"/>
              <a:t>Sélectionner l’icône pour insérer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88E61A-7B44-8F31-4FDF-30BCC28643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630000" y="3157200"/>
            <a:ext cx="10933200" cy="482400"/>
          </a:xfrm>
        </p:spPr>
        <p:txBody>
          <a:bodyPr anchor="t" anchorCtr="0"/>
          <a:lstStyle>
            <a:lvl1pPr algn="l">
              <a:defRPr sz="4000" cap="all" baseline="0">
                <a:solidFill>
                  <a:schemeClr val="accent2"/>
                </a:solidFill>
              </a:defRPr>
            </a:lvl1pPr>
          </a:lstStyle>
          <a:p>
            <a:r>
              <a:rPr lang="fr-FR" noProof="0"/>
              <a:t>Titre du document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8242CAB-AA2D-7BCF-A7CB-E6BC22483E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30000" y="3709988"/>
            <a:ext cx="10933200" cy="116280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4000" b="1" cap="all" baseline="0"/>
            </a:lvl1pPr>
            <a:lvl2pPr marL="0" indent="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4000" b="1" cap="all" baseline="0"/>
            </a:lvl2pPr>
            <a:lvl3pPr marL="0" indent="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4000" b="1" cap="all" baseline="0"/>
            </a:lvl3pPr>
            <a:lvl4pPr marL="0" indent="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4000" b="1" cap="all" baseline="0"/>
            </a:lvl4pPr>
            <a:lvl5pPr marL="0" indent="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4000" b="1" cap="all" baseline="0"/>
            </a:lvl5pPr>
            <a:lvl6pPr marL="0" indent="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4000" b="1" cap="all" baseline="0"/>
            </a:lvl6pPr>
            <a:lvl7pPr marL="0" indent="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4000" b="1" cap="all" baseline="0"/>
            </a:lvl7pPr>
            <a:lvl8pPr marL="0" indent="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4000" b="1" cap="all" baseline="0"/>
            </a:lvl8pPr>
            <a:lvl9pPr marL="0" indent="0" algn="l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4000" b="1" cap="all" baseline="0"/>
            </a:lvl9pPr>
          </a:lstStyle>
          <a:p>
            <a:pPr lvl="0"/>
            <a:r>
              <a:rPr lang="fr-FR" noProof="0"/>
              <a:t>Sur une ou deux lignes </a:t>
            </a:r>
            <a:br>
              <a:rPr lang="fr-FR" noProof="0"/>
            </a:br>
            <a:r>
              <a:rPr lang="fr-FR" noProof="0" err="1"/>
              <a:t>lorem</a:t>
            </a:r>
            <a:r>
              <a:rPr lang="fr-FR" noProof="0"/>
              <a:t> ipsum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E43B7F-D631-32C6-6D82-2B5D5CEA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/>
          <a:p>
            <a:fld id="{E5B9071F-6EF9-4961-96EA-8628A7E79ED1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DC07D0-7EF9-1762-3605-A27B29B2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180000" cy="18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3D532E-0126-1FA3-8123-F43A3D7B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180000" cy="180000"/>
          </a:xfrm>
          <a:ln>
            <a:solidFill>
              <a:schemeClr val="accent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F0489131-B934-47AB-0A9F-A40D7F52B93F}"/>
              </a:ext>
            </a:extLst>
          </p:cNvPr>
          <p:cNvGrpSpPr/>
          <p:nvPr userDrawn="1"/>
        </p:nvGrpSpPr>
        <p:grpSpPr>
          <a:xfrm>
            <a:off x="650153" y="5743794"/>
            <a:ext cx="10933200" cy="472280"/>
            <a:chOff x="650153" y="5743794"/>
            <a:chExt cx="10933200" cy="472280"/>
          </a:xfrm>
        </p:grpSpPr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30D65478-E2C0-C7EF-B179-2CDE0DD6D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14656" y="5922819"/>
              <a:ext cx="868697" cy="293255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677C7ED-8C78-264B-7566-158AEA7ECB96}"/>
                </a:ext>
              </a:extLst>
            </p:cNvPr>
            <p:cNvGrpSpPr/>
            <p:nvPr userDrawn="1"/>
          </p:nvGrpSpPr>
          <p:grpSpPr>
            <a:xfrm>
              <a:off x="650153" y="5743794"/>
              <a:ext cx="10933200" cy="70532"/>
              <a:chOff x="626160" y="975826"/>
              <a:chExt cx="8180293" cy="52899"/>
            </a:xfrm>
          </p:grpSpPr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9EF6BC0A-3D6F-D9BA-9CC0-B8074E7318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26160" y="1028725"/>
                <a:ext cx="7915798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EC720753-8A3D-846B-BA20-61B4CE96D09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26160" y="975826"/>
                <a:ext cx="1809722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ED4BC021-D760-AD49-23A7-CFC14A11664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92745" y="975826"/>
                <a:ext cx="6313708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6733E155-0E1F-41B8-1762-88DBE549DE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000" y="5119200"/>
            <a:ext cx="10933200" cy="277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1pPr>
            <a:lvl2pPr marL="0" indent="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2pPr>
            <a:lvl3pPr marL="0" indent="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3pPr>
            <a:lvl4pPr marL="0" indent="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4pPr>
            <a:lvl5pPr marL="0" indent="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5pPr>
            <a:lvl6pPr marL="0" indent="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6pPr>
            <a:lvl7pPr marL="0" indent="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7pPr>
            <a:lvl8pPr marL="0" indent="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8pPr>
            <a:lvl9pPr marL="0" indent="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9pPr>
          </a:lstStyle>
          <a:p>
            <a:pPr lvl="0"/>
            <a:r>
              <a:rPr lang="fr-FR" noProof="0"/>
              <a:t>Sous-titre sur une ligne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D1FEF24-4BCE-14E6-BF1B-B009EBB018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0224" y="5778555"/>
            <a:ext cx="3111591" cy="58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6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ED63ADAE-64E3-0B59-1C51-F6F02A1EB016}"/>
              </a:ext>
            </a:extLst>
          </p:cNvPr>
          <p:cNvGrpSpPr/>
          <p:nvPr userDrawn="1"/>
        </p:nvGrpSpPr>
        <p:grpSpPr>
          <a:xfrm>
            <a:off x="6155086" y="996503"/>
            <a:ext cx="5421217" cy="5230561"/>
            <a:chOff x="6155086" y="996503"/>
            <a:chExt cx="5421217" cy="5230561"/>
          </a:xfrm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ED491103-185F-0676-BEDB-EB618909B1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19238" y="4748591"/>
              <a:ext cx="1157065" cy="1478473"/>
            </a:xfrm>
            <a:prstGeom prst="rect">
              <a:avLst/>
            </a:prstGeom>
          </p:spPr>
        </p:pic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98BC8CB9-FECF-A545-ED70-AC9872BD75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6155086" y="996503"/>
              <a:ext cx="1157065" cy="1478473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6BDF310-B090-9454-7804-3E6446908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slide de contenu sur une ligne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F1258D-D2CB-5901-2DB1-04748AAF92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E7BD15-6B67-2759-EFEC-EE6C1163B27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0C81F7A5-935D-4BEB-80C6-E887028495A7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24D906-95B3-0007-0968-7C593626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pour une image  10">
            <a:extLst>
              <a:ext uri="{FF2B5EF4-FFF2-40B4-BE49-F238E27FC236}">
                <a16:creationId xmlns:a16="http://schemas.microsoft.com/office/drawing/2014/main" id="{A97A1181-1217-96B9-1376-270805E70B0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6286975" y="1131092"/>
            <a:ext cx="5155200" cy="4960800"/>
          </a:xfrm>
          <a:prstGeom prst="round2DiagRect">
            <a:avLst>
              <a:gd name="adj1" fmla="val 6815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r>
              <a:rPr lang="fr-FR" noProof="0"/>
              <a:t>Sélectionner l’icône pour insérer une image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4DC31BC4-3FA2-1428-F5CF-33E85CA9E2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000" y="1260000"/>
            <a:ext cx="4773600" cy="619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0B2B8881-7544-A08C-D00A-6C80C82E1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000" y="2131200"/>
            <a:ext cx="4773600" cy="2088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2A761C51-24EE-03D6-DBE5-787B03AA72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2000" y="2386800"/>
            <a:ext cx="4773600" cy="369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</p:spTree>
    <p:extLst>
      <p:ext uri="{BB962C8B-B14F-4D97-AF65-F5344CB8AC3E}">
        <p14:creationId xmlns:p14="http://schemas.microsoft.com/office/powerpoint/2010/main" val="3227898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CIT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BDF310-B090-9454-7804-3E6446908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slide de contenu sur une ligne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F1258D-D2CB-5901-2DB1-04748AAF92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E7BD15-6B67-2759-EFEC-EE6C1163B27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3F2B981F-98CB-45BE-AB2B-78D747CC76D3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24D906-95B3-0007-0968-7C593626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89299720-DFA5-4271-6343-C0F3F128AC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52400" y="1037650"/>
            <a:ext cx="5421600" cy="5212800"/>
          </a:xfrm>
          <a:noFill/>
        </p:spPr>
        <p:txBody>
          <a:bodyPr lIns="504000" tIns="1080000" rIns="360000" anchor="t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5200">
                <a:solidFill>
                  <a:schemeClr val="tx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5000" b="1" cap="all" baseline="0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sz="5000" b="1" cap="all" baseline="0">
                <a:solidFill>
                  <a:schemeClr val="tx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5000" b="1" cap="all" baseline="0">
                <a:solidFill>
                  <a:schemeClr val="tx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5000" b="1" cap="all" baseline="0">
                <a:solidFill>
                  <a:schemeClr val="tx1"/>
                </a:solidFill>
              </a:defRPr>
            </a:lvl5pPr>
            <a:lvl6pPr marL="0" indent="0">
              <a:spcAft>
                <a:spcPts val="0"/>
              </a:spcAft>
              <a:buNone/>
              <a:defRPr sz="5000" b="1" cap="all" baseline="0">
                <a:solidFill>
                  <a:schemeClr val="tx1"/>
                </a:solidFill>
              </a:defRPr>
            </a:lvl6pPr>
            <a:lvl7pPr marL="0" indent="0">
              <a:spcAft>
                <a:spcPts val="0"/>
              </a:spcAft>
              <a:buNone/>
              <a:defRPr sz="5000" b="1" cap="all" baseline="0">
                <a:solidFill>
                  <a:schemeClr val="tx1"/>
                </a:solidFill>
              </a:defRPr>
            </a:lvl7pPr>
            <a:lvl8pPr marL="0" indent="0">
              <a:spcAft>
                <a:spcPts val="0"/>
              </a:spcAft>
              <a:buNone/>
              <a:defRPr sz="5000" b="1" cap="all" baseline="0">
                <a:solidFill>
                  <a:schemeClr val="tx1"/>
                </a:solidFill>
              </a:defRPr>
            </a:lvl8pPr>
            <a:lvl9pPr marL="0" indent="0">
              <a:spcAft>
                <a:spcPts val="0"/>
              </a:spcAft>
              <a:buNone/>
              <a:defRPr sz="5000" b="1" cap="all" baseline="0">
                <a:solidFill>
                  <a:schemeClr val="tx1"/>
                </a:solidFill>
              </a:defRPr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C4D927DB-40A5-46CF-4449-53F666E7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745660" y="1431949"/>
            <a:ext cx="625485" cy="550800"/>
          </a:xfrm>
          <a:custGeom>
            <a:avLst/>
            <a:gdLst>
              <a:gd name="connsiteX0" fmla="*/ 216154 w 625485"/>
              <a:gd name="connsiteY0" fmla="*/ 206494 h 550800"/>
              <a:gd name="connsiteX1" fmla="*/ 235341 w 625485"/>
              <a:gd name="connsiteY1" fmla="*/ 225775 h 550800"/>
              <a:gd name="connsiteX2" fmla="*/ 182575 w 625485"/>
              <a:gd name="connsiteY2" fmla="*/ 278809 h 550800"/>
              <a:gd name="connsiteX3" fmla="*/ 361954 w 625485"/>
              <a:gd name="connsiteY3" fmla="*/ 459070 h 550800"/>
              <a:gd name="connsiteX4" fmla="*/ 270666 w 625485"/>
              <a:gd name="connsiteY4" fmla="*/ 550800 h 550800"/>
              <a:gd name="connsiteX5" fmla="*/ 168131 w 625485"/>
              <a:gd name="connsiteY5" fmla="*/ 447742 h 550800"/>
              <a:gd name="connsiteX6" fmla="*/ 187319 w 625485"/>
              <a:gd name="connsiteY6" fmla="*/ 428462 h 550800"/>
              <a:gd name="connsiteX7" fmla="*/ 270666 w 625485"/>
              <a:gd name="connsiteY7" fmla="*/ 512213 h 550800"/>
              <a:gd name="connsiteX8" fmla="*/ 323566 w 625485"/>
              <a:gd name="connsiteY8" fmla="*/ 459070 h 550800"/>
              <a:gd name="connsiteX9" fmla="*/ 144174 w 625485"/>
              <a:gd name="connsiteY9" fmla="*/ 278809 h 550800"/>
              <a:gd name="connsiteX10" fmla="*/ 385374 w 625485"/>
              <a:gd name="connsiteY10" fmla="*/ 149544 h 550800"/>
              <a:gd name="connsiteX11" fmla="*/ 404561 w 625485"/>
              <a:gd name="connsiteY11" fmla="*/ 168838 h 550800"/>
              <a:gd name="connsiteX12" fmla="*/ 301920 w 625485"/>
              <a:gd name="connsiteY12" fmla="*/ 271977 h 550800"/>
              <a:gd name="connsiteX13" fmla="*/ 534197 w 625485"/>
              <a:gd name="connsiteY13" fmla="*/ 505381 h 550800"/>
              <a:gd name="connsiteX14" fmla="*/ 587083 w 625485"/>
              <a:gd name="connsiteY14" fmla="*/ 452238 h 550800"/>
              <a:gd name="connsiteX15" fmla="*/ 528634 w 625485"/>
              <a:gd name="connsiteY15" fmla="*/ 393493 h 550800"/>
              <a:gd name="connsiteX16" fmla="*/ 547821 w 625485"/>
              <a:gd name="connsiteY16" fmla="*/ 374198 h 550800"/>
              <a:gd name="connsiteX17" fmla="*/ 625471 w 625485"/>
              <a:gd name="connsiteY17" fmla="*/ 452238 h 550800"/>
              <a:gd name="connsiteX18" fmla="*/ 534197 w 625485"/>
              <a:gd name="connsiteY18" fmla="*/ 543954 h 550800"/>
              <a:gd name="connsiteX19" fmla="*/ 263531 w 625485"/>
              <a:gd name="connsiteY19" fmla="*/ 271977 h 550800"/>
              <a:gd name="connsiteX20" fmla="*/ 270666 w 625485"/>
              <a:gd name="connsiteY20" fmla="*/ 6832 h 550800"/>
              <a:gd name="connsiteX21" fmla="*/ 361954 w 625485"/>
              <a:gd name="connsiteY21" fmla="*/ 98549 h 550800"/>
              <a:gd name="connsiteX22" fmla="*/ 284304 w 625485"/>
              <a:gd name="connsiteY22" fmla="*/ 176588 h 550800"/>
              <a:gd name="connsiteX23" fmla="*/ 265117 w 625485"/>
              <a:gd name="connsiteY23" fmla="*/ 157295 h 550800"/>
              <a:gd name="connsiteX24" fmla="*/ 323566 w 625485"/>
              <a:gd name="connsiteY24" fmla="*/ 98549 h 550800"/>
              <a:gd name="connsiteX25" fmla="*/ 270666 w 625485"/>
              <a:gd name="connsiteY25" fmla="*/ 45406 h 550800"/>
              <a:gd name="connsiteX26" fmla="*/ 38388 w 625485"/>
              <a:gd name="connsiteY26" fmla="*/ 278809 h 550800"/>
              <a:gd name="connsiteX27" fmla="*/ 141043 w 625485"/>
              <a:gd name="connsiteY27" fmla="*/ 381948 h 550800"/>
              <a:gd name="connsiteX28" fmla="*/ 121856 w 625485"/>
              <a:gd name="connsiteY28" fmla="*/ 401242 h 550800"/>
              <a:gd name="connsiteX29" fmla="*/ 0 w 625485"/>
              <a:gd name="connsiteY29" fmla="*/ 278809 h 550800"/>
              <a:gd name="connsiteX30" fmla="*/ 534197 w 625485"/>
              <a:gd name="connsiteY30" fmla="*/ 0 h 550800"/>
              <a:gd name="connsiteX31" fmla="*/ 625485 w 625485"/>
              <a:gd name="connsiteY31" fmla="*/ 91716 h 550800"/>
              <a:gd name="connsiteX32" fmla="*/ 446094 w 625485"/>
              <a:gd name="connsiteY32" fmla="*/ 271977 h 550800"/>
              <a:gd name="connsiteX33" fmla="*/ 498873 w 625485"/>
              <a:gd name="connsiteY33" fmla="*/ 324999 h 550800"/>
              <a:gd name="connsiteX34" fmla="*/ 479686 w 625485"/>
              <a:gd name="connsiteY34" fmla="*/ 344292 h 550800"/>
              <a:gd name="connsiteX35" fmla="*/ 407706 w 625485"/>
              <a:gd name="connsiteY35" fmla="*/ 271977 h 550800"/>
              <a:gd name="connsiteX36" fmla="*/ 587083 w 625485"/>
              <a:gd name="connsiteY36" fmla="*/ 91716 h 550800"/>
              <a:gd name="connsiteX37" fmla="*/ 534197 w 625485"/>
              <a:gd name="connsiteY37" fmla="*/ 38573 h 550800"/>
              <a:gd name="connsiteX38" fmla="*/ 450837 w 625485"/>
              <a:gd name="connsiteY38" fmla="*/ 122339 h 550800"/>
              <a:gd name="connsiteX39" fmla="*/ 431649 w 625485"/>
              <a:gd name="connsiteY39" fmla="*/ 103044 h 55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25485" h="550800">
                <a:moveTo>
                  <a:pt x="216154" y="206494"/>
                </a:moveTo>
                <a:lnTo>
                  <a:pt x="235341" y="225775"/>
                </a:lnTo>
                <a:lnTo>
                  <a:pt x="182575" y="278809"/>
                </a:lnTo>
                <a:lnTo>
                  <a:pt x="361954" y="459070"/>
                </a:lnTo>
                <a:lnTo>
                  <a:pt x="270666" y="550800"/>
                </a:lnTo>
                <a:lnTo>
                  <a:pt x="168131" y="447742"/>
                </a:lnTo>
                <a:lnTo>
                  <a:pt x="187319" y="428462"/>
                </a:lnTo>
                <a:lnTo>
                  <a:pt x="270666" y="512213"/>
                </a:lnTo>
                <a:lnTo>
                  <a:pt x="323566" y="459070"/>
                </a:lnTo>
                <a:lnTo>
                  <a:pt x="144174" y="278809"/>
                </a:lnTo>
                <a:close/>
                <a:moveTo>
                  <a:pt x="385374" y="149544"/>
                </a:moveTo>
                <a:lnTo>
                  <a:pt x="404561" y="168838"/>
                </a:lnTo>
                <a:lnTo>
                  <a:pt x="301920" y="271977"/>
                </a:lnTo>
                <a:lnTo>
                  <a:pt x="534197" y="505381"/>
                </a:lnTo>
                <a:lnTo>
                  <a:pt x="587083" y="452238"/>
                </a:lnTo>
                <a:lnTo>
                  <a:pt x="528634" y="393493"/>
                </a:lnTo>
                <a:lnTo>
                  <a:pt x="547821" y="374198"/>
                </a:lnTo>
                <a:lnTo>
                  <a:pt x="625471" y="452238"/>
                </a:lnTo>
                <a:lnTo>
                  <a:pt x="534197" y="543954"/>
                </a:lnTo>
                <a:lnTo>
                  <a:pt x="263531" y="271977"/>
                </a:lnTo>
                <a:close/>
                <a:moveTo>
                  <a:pt x="270666" y="6832"/>
                </a:moveTo>
                <a:lnTo>
                  <a:pt x="361954" y="98549"/>
                </a:lnTo>
                <a:lnTo>
                  <a:pt x="284304" y="176588"/>
                </a:lnTo>
                <a:lnTo>
                  <a:pt x="265117" y="157295"/>
                </a:lnTo>
                <a:lnTo>
                  <a:pt x="323566" y="98549"/>
                </a:lnTo>
                <a:lnTo>
                  <a:pt x="270666" y="45406"/>
                </a:lnTo>
                <a:lnTo>
                  <a:pt x="38388" y="278809"/>
                </a:lnTo>
                <a:lnTo>
                  <a:pt x="141043" y="381948"/>
                </a:lnTo>
                <a:lnTo>
                  <a:pt x="121856" y="401242"/>
                </a:lnTo>
                <a:lnTo>
                  <a:pt x="0" y="278809"/>
                </a:lnTo>
                <a:close/>
                <a:moveTo>
                  <a:pt x="534197" y="0"/>
                </a:moveTo>
                <a:lnTo>
                  <a:pt x="625485" y="91716"/>
                </a:lnTo>
                <a:lnTo>
                  <a:pt x="446094" y="271977"/>
                </a:lnTo>
                <a:lnTo>
                  <a:pt x="498873" y="324999"/>
                </a:lnTo>
                <a:lnTo>
                  <a:pt x="479686" y="344292"/>
                </a:lnTo>
                <a:lnTo>
                  <a:pt x="407706" y="271977"/>
                </a:lnTo>
                <a:lnTo>
                  <a:pt x="587083" y="91716"/>
                </a:lnTo>
                <a:lnTo>
                  <a:pt x="534197" y="38573"/>
                </a:lnTo>
                <a:lnTo>
                  <a:pt x="450837" y="122339"/>
                </a:lnTo>
                <a:lnTo>
                  <a:pt x="431649" y="10304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  <a:lvl2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fr-FR" noProof="0"/>
              <a:t> 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9BF0C405-6D48-A310-81CD-39D19AE3FC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 rot="10800000">
            <a:off x="10309200" y="5241599"/>
            <a:ext cx="625485" cy="550800"/>
          </a:xfrm>
          <a:custGeom>
            <a:avLst/>
            <a:gdLst>
              <a:gd name="connsiteX0" fmla="*/ 216154 w 625485"/>
              <a:gd name="connsiteY0" fmla="*/ 206494 h 550800"/>
              <a:gd name="connsiteX1" fmla="*/ 235341 w 625485"/>
              <a:gd name="connsiteY1" fmla="*/ 225775 h 550800"/>
              <a:gd name="connsiteX2" fmla="*/ 182575 w 625485"/>
              <a:gd name="connsiteY2" fmla="*/ 278809 h 550800"/>
              <a:gd name="connsiteX3" fmla="*/ 361954 w 625485"/>
              <a:gd name="connsiteY3" fmla="*/ 459070 h 550800"/>
              <a:gd name="connsiteX4" fmla="*/ 270666 w 625485"/>
              <a:gd name="connsiteY4" fmla="*/ 550800 h 550800"/>
              <a:gd name="connsiteX5" fmla="*/ 168131 w 625485"/>
              <a:gd name="connsiteY5" fmla="*/ 447742 h 550800"/>
              <a:gd name="connsiteX6" fmla="*/ 187319 w 625485"/>
              <a:gd name="connsiteY6" fmla="*/ 428462 h 550800"/>
              <a:gd name="connsiteX7" fmla="*/ 270666 w 625485"/>
              <a:gd name="connsiteY7" fmla="*/ 512213 h 550800"/>
              <a:gd name="connsiteX8" fmla="*/ 323566 w 625485"/>
              <a:gd name="connsiteY8" fmla="*/ 459070 h 550800"/>
              <a:gd name="connsiteX9" fmla="*/ 144174 w 625485"/>
              <a:gd name="connsiteY9" fmla="*/ 278809 h 550800"/>
              <a:gd name="connsiteX10" fmla="*/ 385374 w 625485"/>
              <a:gd name="connsiteY10" fmla="*/ 149544 h 550800"/>
              <a:gd name="connsiteX11" fmla="*/ 404561 w 625485"/>
              <a:gd name="connsiteY11" fmla="*/ 168838 h 550800"/>
              <a:gd name="connsiteX12" fmla="*/ 301920 w 625485"/>
              <a:gd name="connsiteY12" fmla="*/ 271977 h 550800"/>
              <a:gd name="connsiteX13" fmla="*/ 534197 w 625485"/>
              <a:gd name="connsiteY13" fmla="*/ 505381 h 550800"/>
              <a:gd name="connsiteX14" fmla="*/ 587083 w 625485"/>
              <a:gd name="connsiteY14" fmla="*/ 452238 h 550800"/>
              <a:gd name="connsiteX15" fmla="*/ 528634 w 625485"/>
              <a:gd name="connsiteY15" fmla="*/ 393493 h 550800"/>
              <a:gd name="connsiteX16" fmla="*/ 547821 w 625485"/>
              <a:gd name="connsiteY16" fmla="*/ 374198 h 550800"/>
              <a:gd name="connsiteX17" fmla="*/ 625471 w 625485"/>
              <a:gd name="connsiteY17" fmla="*/ 452238 h 550800"/>
              <a:gd name="connsiteX18" fmla="*/ 534197 w 625485"/>
              <a:gd name="connsiteY18" fmla="*/ 543954 h 550800"/>
              <a:gd name="connsiteX19" fmla="*/ 263531 w 625485"/>
              <a:gd name="connsiteY19" fmla="*/ 271977 h 550800"/>
              <a:gd name="connsiteX20" fmla="*/ 270666 w 625485"/>
              <a:gd name="connsiteY20" fmla="*/ 6832 h 550800"/>
              <a:gd name="connsiteX21" fmla="*/ 361954 w 625485"/>
              <a:gd name="connsiteY21" fmla="*/ 98549 h 550800"/>
              <a:gd name="connsiteX22" fmla="*/ 284304 w 625485"/>
              <a:gd name="connsiteY22" fmla="*/ 176588 h 550800"/>
              <a:gd name="connsiteX23" fmla="*/ 265117 w 625485"/>
              <a:gd name="connsiteY23" fmla="*/ 157295 h 550800"/>
              <a:gd name="connsiteX24" fmla="*/ 323566 w 625485"/>
              <a:gd name="connsiteY24" fmla="*/ 98549 h 550800"/>
              <a:gd name="connsiteX25" fmla="*/ 270666 w 625485"/>
              <a:gd name="connsiteY25" fmla="*/ 45406 h 550800"/>
              <a:gd name="connsiteX26" fmla="*/ 38388 w 625485"/>
              <a:gd name="connsiteY26" fmla="*/ 278809 h 550800"/>
              <a:gd name="connsiteX27" fmla="*/ 141043 w 625485"/>
              <a:gd name="connsiteY27" fmla="*/ 381948 h 550800"/>
              <a:gd name="connsiteX28" fmla="*/ 121856 w 625485"/>
              <a:gd name="connsiteY28" fmla="*/ 401242 h 550800"/>
              <a:gd name="connsiteX29" fmla="*/ 0 w 625485"/>
              <a:gd name="connsiteY29" fmla="*/ 278809 h 550800"/>
              <a:gd name="connsiteX30" fmla="*/ 534197 w 625485"/>
              <a:gd name="connsiteY30" fmla="*/ 0 h 550800"/>
              <a:gd name="connsiteX31" fmla="*/ 625485 w 625485"/>
              <a:gd name="connsiteY31" fmla="*/ 91716 h 550800"/>
              <a:gd name="connsiteX32" fmla="*/ 446094 w 625485"/>
              <a:gd name="connsiteY32" fmla="*/ 271977 h 550800"/>
              <a:gd name="connsiteX33" fmla="*/ 498873 w 625485"/>
              <a:gd name="connsiteY33" fmla="*/ 324999 h 550800"/>
              <a:gd name="connsiteX34" fmla="*/ 479686 w 625485"/>
              <a:gd name="connsiteY34" fmla="*/ 344292 h 550800"/>
              <a:gd name="connsiteX35" fmla="*/ 407706 w 625485"/>
              <a:gd name="connsiteY35" fmla="*/ 271977 h 550800"/>
              <a:gd name="connsiteX36" fmla="*/ 587083 w 625485"/>
              <a:gd name="connsiteY36" fmla="*/ 91716 h 550800"/>
              <a:gd name="connsiteX37" fmla="*/ 534197 w 625485"/>
              <a:gd name="connsiteY37" fmla="*/ 38573 h 550800"/>
              <a:gd name="connsiteX38" fmla="*/ 450837 w 625485"/>
              <a:gd name="connsiteY38" fmla="*/ 122339 h 550800"/>
              <a:gd name="connsiteX39" fmla="*/ 431649 w 625485"/>
              <a:gd name="connsiteY39" fmla="*/ 103044 h 55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25485" h="550800">
                <a:moveTo>
                  <a:pt x="216154" y="206494"/>
                </a:moveTo>
                <a:lnTo>
                  <a:pt x="235341" y="225775"/>
                </a:lnTo>
                <a:lnTo>
                  <a:pt x="182575" y="278809"/>
                </a:lnTo>
                <a:lnTo>
                  <a:pt x="361954" y="459070"/>
                </a:lnTo>
                <a:lnTo>
                  <a:pt x="270666" y="550800"/>
                </a:lnTo>
                <a:lnTo>
                  <a:pt x="168131" y="447742"/>
                </a:lnTo>
                <a:lnTo>
                  <a:pt x="187319" y="428462"/>
                </a:lnTo>
                <a:lnTo>
                  <a:pt x="270666" y="512213"/>
                </a:lnTo>
                <a:lnTo>
                  <a:pt x="323566" y="459070"/>
                </a:lnTo>
                <a:lnTo>
                  <a:pt x="144174" y="278809"/>
                </a:lnTo>
                <a:close/>
                <a:moveTo>
                  <a:pt x="385374" y="149544"/>
                </a:moveTo>
                <a:lnTo>
                  <a:pt x="404561" y="168838"/>
                </a:lnTo>
                <a:lnTo>
                  <a:pt x="301920" y="271977"/>
                </a:lnTo>
                <a:lnTo>
                  <a:pt x="534197" y="505381"/>
                </a:lnTo>
                <a:lnTo>
                  <a:pt x="587083" y="452238"/>
                </a:lnTo>
                <a:lnTo>
                  <a:pt x="528634" y="393493"/>
                </a:lnTo>
                <a:lnTo>
                  <a:pt x="547821" y="374198"/>
                </a:lnTo>
                <a:lnTo>
                  <a:pt x="625471" y="452238"/>
                </a:lnTo>
                <a:lnTo>
                  <a:pt x="534197" y="543954"/>
                </a:lnTo>
                <a:lnTo>
                  <a:pt x="263531" y="271977"/>
                </a:lnTo>
                <a:close/>
                <a:moveTo>
                  <a:pt x="270666" y="6832"/>
                </a:moveTo>
                <a:lnTo>
                  <a:pt x="361954" y="98549"/>
                </a:lnTo>
                <a:lnTo>
                  <a:pt x="284304" y="176588"/>
                </a:lnTo>
                <a:lnTo>
                  <a:pt x="265117" y="157295"/>
                </a:lnTo>
                <a:lnTo>
                  <a:pt x="323566" y="98549"/>
                </a:lnTo>
                <a:lnTo>
                  <a:pt x="270666" y="45406"/>
                </a:lnTo>
                <a:lnTo>
                  <a:pt x="38388" y="278809"/>
                </a:lnTo>
                <a:lnTo>
                  <a:pt x="141043" y="381948"/>
                </a:lnTo>
                <a:lnTo>
                  <a:pt x="121856" y="401242"/>
                </a:lnTo>
                <a:lnTo>
                  <a:pt x="0" y="278809"/>
                </a:lnTo>
                <a:close/>
                <a:moveTo>
                  <a:pt x="534197" y="0"/>
                </a:moveTo>
                <a:lnTo>
                  <a:pt x="625485" y="91716"/>
                </a:lnTo>
                <a:lnTo>
                  <a:pt x="446094" y="271977"/>
                </a:lnTo>
                <a:lnTo>
                  <a:pt x="498873" y="324999"/>
                </a:lnTo>
                <a:lnTo>
                  <a:pt x="479686" y="344292"/>
                </a:lnTo>
                <a:lnTo>
                  <a:pt x="407706" y="271977"/>
                </a:lnTo>
                <a:lnTo>
                  <a:pt x="587083" y="91716"/>
                </a:lnTo>
                <a:lnTo>
                  <a:pt x="534197" y="38573"/>
                </a:lnTo>
                <a:lnTo>
                  <a:pt x="450837" y="122339"/>
                </a:lnTo>
                <a:lnTo>
                  <a:pt x="431649" y="10304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  <a:lvl2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fr-FR" noProof="0"/>
              <a:t>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B364A5A-49A1-3A53-6AC5-8EEE8FA8BB99}"/>
              </a:ext>
            </a:extLst>
          </p:cNvPr>
          <p:cNvGrpSpPr/>
          <p:nvPr userDrawn="1"/>
        </p:nvGrpSpPr>
        <p:grpSpPr>
          <a:xfrm>
            <a:off x="6155086" y="996503"/>
            <a:ext cx="5421217" cy="5230561"/>
            <a:chOff x="6155086" y="996503"/>
            <a:chExt cx="5421217" cy="5230561"/>
          </a:xfrm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487A5B33-F16D-A3A1-1D3B-23EC0D1A89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19238" y="4748591"/>
              <a:ext cx="1157065" cy="1478473"/>
            </a:xfrm>
            <a:prstGeom prst="rect">
              <a:avLst/>
            </a:prstGeom>
          </p:spPr>
        </p:pic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1EAC8BF7-3570-2096-E2CD-861F8B519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6155086" y="996503"/>
              <a:ext cx="1157065" cy="1478473"/>
            </a:xfrm>
            <a:prstGeom prst="rect">
              <a:avLst/>
            </a:prstGeom>
          </p:spPr>
        </p:pic>
      </p:grp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7CFAA9C2-ED23-A7BB-B6AF-F023C214E5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000" y="1260000"/>
            <a:ext cx="4773600" cy="619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B7208388-27C0-69DC-31FA-D517BAE131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000" y="2131200"/>
            <a:ext cx="4773600" cy="2088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C7726F18-B820-B25B-3B2F-6401A1C008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2000" y="2386800"/>
            <a:ext cx="4773600" cy="369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</p:spTree>
    <p:extLst>
      <p:ext uri="{BB962C8B-B14F-4D97-AF65-F5344CB8AC3E}">
        <p14:creationId xmlns:p14="http://schemas.microsoft.com/office/powerpoint/2010/main" val="1923942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BDF310-B090-9454-7804-3E6446908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slide de contenu sur une ligne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F1258D-D2CB-5901-2DB1-04748AAF92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E7BD15-6B67-2759-EFEC-EE6C1163B27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36D19568-979A-43B8-A096-20947D6AD8F8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24D906-95B3-0007-0968-7C593626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B364A5A-49A1-3A53-6AC5-8EEE8FA8BB99}"/>
              </a:ext>
            </a:extLst>
          </p:cNvPr>
          <p:cNvGrpSpPr/>
          <p:nvPr userDrawn="1"/>
        </p:nvGrpSpPr>
        <p:grpSpPr>
          <a:xfrm>
            <a:off x="6155086" y="996503"/>
            <a:ext cx="5421217" cy="5230561"/>
            <a:chOff x="6155086" y="996503"/>
            <a:chExt cx="5421217" cy="5230561"/>
          </a:xfrm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487A5B33-F16D-A3A1-1D3B-23EC0D1A89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19238" y="4748591"/>
              <a:ext cx="1157065" cy="1478473"/>
            </a:xfrm>
            <a:prstGeom prst="rect">
              <a:avLst/>
            </a:prstGeom>
          </p:spPr>
        </p:pic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1EAC8BF7-3570-2096-E2CD-861F8B519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6155086" y="996503"/>
              <a:ext cx="1157065" cy="1478473"/>
            </a:xfrm>
            <a:prstGeom prst="rect">
              <a:avLst/>
            </a:prstGeom>
          </p:spPr>
        </p:pic>
      </p:grp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E7AD1423-D1FD-C10F-C07A-BD16F332E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000" y="1260000"/>
            <a:ext cx="4773600" cy="619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29FFFC9B-5D51-8A53-7E5B-0EB120CF45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000" y="2131200"/>
            <a:ext cx="4773600" cy="493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 sur deux lignes</a:t>
            </a:r>
            <a:br>
              <a:rPr lang="fr-FR" noProof="0"/>
            </a:br>
            <a:r>
              <a:rPr lang="fr-FR" noProof="0"/>
              <a:t>Lorem ipsum</a:t>
            </a:r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2A046D5E-FADA-E32D-C78E-50AB2665C5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22602" y="1260000"/>
            <a:ext cx="4773600" cy="619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1BE3774A-45F6-2511-EE60-E0E087422B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22602" y="2131200"/>
            <a:ext cx="4773600" cy="493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 sur deux lignes</a:t>
            </a:r>
            <a:br>
              <a:rPr lang="fr-FR" noProof="0"/>
            </a:br>
            <a:r>
              <a:rPr lang="fr-FR" noProof="0"/>
              <a:t>Lorem ipsum</a:t>
            </a:r>
          </a:p>
        </p:txBody>
      </p:sp>
      <p:sp>
        <p:nvSpPr>
          <p:cNvPr id="27" name="Espace réservé du texte 11">
            <a:extLst>
              <a:ext uri="{FF2B5EF4-FFF2-40B4-BE49-F238E27FC236}">
                <a16:creationId xmlns:a16="http://schemas.microsoft.com/office/drawing/2014/main" id="{1C9A744C-3A31-3ED8-755B-73F6FDFF9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2000" y="2707200"/>
            <a:ext cx="4773600" cy="3240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sp>
        <p:nvSpPr>
          <p:cNvPr id="29" name="Espace réservé du texte 11">
            <a:extLst>
              <a:ext uri="{FF2B5EF4-FFF2-40B4-BE49-F238E27FC236}">
                <a16:creationId xmlns:a16="http://schemas.microsoft.com/office/drawing/2014/main" id="{A2B3FF43-E96C-652F-2226-43051A0106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22602" y="2707200"/>
            <a:ext cx="4773600" cy="3240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</p:spTree>
    <p:extLst>
      <p:ext uri="{BB962C8B-B14F-4D97-AF65-F5344CB8AC3E}">
        <p14:creationId xmlns:p14="http://schemas.microsoft.com/office/powerpoint/2010/main" val="2361227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BDF310-B090-9454-7804-3E6446908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slide de contenu sur une ligne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F1258D-D2CB-5901-2DB1-04748AAF92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E7BD15-6B67-2759-EFEC-EE6C1163B27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DAD84F7E-BF55-4FE9-93CD-2810380F2B3C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24D906-95B3-0007-0968-7C593626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A05FD60F-30FD-4639-E510-03585B62FF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8144" y="5275557"/>
            <a:ext cx="762000" cy="973667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BCF18C2A-03D0-744D-DCEC-BF0C4BE25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744" y="5275557"/>
            <a:ext cx="762000" cy="973667"/>
          </a:xfrm>
          <a:prstGeom prst="rect">
            <a:avLst/>
          </a:prstGeom>
        </p:spPr>
      </p:pic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FEAA3B2-51D0-4C3B-3F08-3568658851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000" y="1260000"/>
            <a:ext cx="2988000" cy="619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70347EC8-9AD2-B523-1BDE-BF63400E39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000" y="2131200"/>
            <a:ext cx="2988000" cy="2088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</a:t>
            </a:r>
          </a:p>
        </p:txBody>
      </p:sp>
      <p:sp>
        <p:nvSpPr>
          <p:cNvPr id="20" name="Espace réservé du texte 11">
            <a:extLst>
              <a:ext uri="{FF2B5EF4-FFF2-40B4-BE49-F238E27FC236}">
                <a16:creationId xmlns:a16="http://schemas.microsoft.com/office/drawing/2014/main" id="{6839E3BF-4BE3-5A2A-E1B5-A343B7AE4C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2000" y="2386800"/>
            <a:ext cx="2988000" cy="35604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EFF80906-2860-1990-6011-6E6983F785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29600" y="1260000"/>
            <a:ext cx="2988000" cy="619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F17CF599-7FF9-9E3E-4D06-71F01838FF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9600" y="2131200"/>
            <a:ext cx="2988000" cy="2088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</a:t>
            </a:r>
          </a:p>
        </p:txBody>
      </p:sp>
      <p:sp>
        <p:nvSpPr>
          <p:cNvPr id="23" name="Espace réservé du texte 11">
            <a:extLst>
              <a:ext uri="{FF2B5EF4-FFF2-40B4-BE49-F238E27FC236}">
                <a16:creationId xmlns:a16="http://schemas.microsoft.com/office/drawing/2014/main" id="{911B887D-7041-D3AB-8E03-062073F022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9600" y="2386800"/>
            <a:ext cx="2988000" cy="35604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sp>
        <p:nvSpPr>
          <p:cNvPr id="24" name="Espace réservé pour une image  10">
            <a:extLst>
              <a:ext uri="{FF2B5EF4-FFF2-40B4-BE49-F238E27FC236}">
                <a16:creationId xmlns:a16="http://schemas.microsoft.com/office/drawing/2014/main" id="{9C676FFC-1D4D-C6AC-5521-89F99220F03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8287200" y="1037650"/>
            <a:ext cx="3286800" cy="52128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r>
              <a:rPr lang="fr-FR" noProof="0"/>
              <a:t>Sélectionner l’icône pour insérer une image, </a:t>
            </a:r>
            <a:br>
              <a:rPr lang="fr-FR" noProof="0"/>
            </a:br>
            <a:r>
              <a:rPr lang="fr-FR" noProof="0"/>
              <a:t>puis disposer l’image en arrière plan lorsqu’il y a un pictogramme devant.</a:t>
            </a:r>
            <a:br>
              <a:rPr lang="fr-FR" noProof="0"/>
            </a:br>
            <a:r>
              <a:rPr lang="fr-FR" noProof="0"/>
              <a:t>(Sélectionner l’image avec le bouton droit </a:t>
            </a:r>
            <a:br>
              <a:rPr lang="fr-FR" noProof="0"/>
            </a:br>
            <a:r>
              <a:rPr lang="fr-FR" noProof="0"/>
              <a:t>de la souris / Mettre à l’arrière plan)</a:t>
            </a:r>
          </a:p>
        </p:txBody>
      </p:sp>
    </p:spTree>
    <p:extLst>
      <p:ext uri="{BB962C8B-B14F-4D97-AF65-F5344CB8AC3E}">
        <p14:creationId xmlns:p14="http://schemas.microsoft.com/office/powerpoint/2010/main" val="2356004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 - 2 LIGNES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BDF310-B090-9454-7804-3E6446908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slide de contenu sur une ligne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F1258D-D2CB-5901-2DB1-04748AAF92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E7BD15-6B67-2759-EFEC-EE6C1163B27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85B47A04-D393-453A-A37B-8288ED3D29ED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24D906-95B3-0007-0968-7C593626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A05FD60F-30FD-4639-E510-03585B62FF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8144" y="5275557"/>
            <a:ext cx="762000" cy="973667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BCF18C2A-03D0-744D-DCEC-BF0C4BE25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744" y="5275557"/>
            <a:ext cx="762000" cy="973667"/>
          </a:xfrm>
          <a:prstGeom prst="rect">
            <a:avLst/>
          </a:prstGeom>
        </p:spPr>
      </p:pic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FEAA3B2-51D0-4C3B-3F08-3568658851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000" y="1260000"/>
            <a:ext cx="2988000" cy="619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70347EC8-9AD2-B523-1BDE-BF63400E39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000" y="2131200"/>
            <a:ext cx="2988000" cy="493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 </a:t>
            </a:r>
            <a:br>
              <a:rPr lang="fr-FR" noProof="0"/>
            </a:br>
            <a:r>
              <a:rPr lang="fr-FR" noProof="0"/>
              <a:t>sur deux lignes</a:t>
            </a:r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EFF80906-2860-1990-6011-6E6983F785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29600" y="1260000"/>
            <a:ext cx="2988000" cy="619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F17CF599-7FF9-9E3E-4D06-71F01838FF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9600" y="2131200"/>
            <a:ext cx="2988000" cy="493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 </a:t>
            </a:r>
            <a:br>
              <a:rPr lang="fr-FR" noProof="0"/>
            </a:br>
            <a:r>
              <a:rPr lang="fr-FR" noProof="0"/>
              <a:t>sur deux lignes</a:t>
            </a:r>
          </a:p>
        </p:txBody>
      </p:sp>
      <p:sp>
        <p:nvSpPr>
          <p:cNvPr id="24" name="Espace réservé pour une image  10">
            <a:extLst>
              <a:ext uri="{FF2B5EF4-FFF2-40B4-BE49-F238E27FC236}">
                <a16:creationId xmlns:a16="http://schemas.microsoft.com/office/drawing/2014/main" id="{9C676FFC-1D4D-C6AC-5521-89F99220F03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8287200" y="1037650"/>
            <a:ext cx="3286800" cy="52128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r>
              <a:rPr lang="fr-FR" noProof="0"/>
              <a:t>Sélectionner l’icône pour insérer une image, </a:t>
            </a:r>
            <a:br>
              <a:rPr lang="fr-FR" noProof="0"/>
            </a:br>
            <a:r>
              <a:rPr lang="fr-FR" noProof="0"/>
              <a:t>puis disposer l’image en arrière plan lorsqu’il y a un pictogramme devant.</a:t>
            </a:r>
            <a:br>
              <a:rPr lang="fr-FR" noProof="0"/>
            </a:br>
            <a:r>
              <a:rPr lang="fr-FR" noProof="0"/>
              <a:t>(Sélectionner l’image avec le bouton droit </a:t>
            </a:r>
            <a:br>
              <a:rPr lang="fr-FR" noProof="0"/>
            </a:br>
            <a:r>
              <a:rPr lang="fr-FR" noProof="0"/>
              <a:t>de la souris / Mettre à l’arrière plan)</a:t>
            </a:r>
          </a:p>
        </p:txBody>
      </p:sp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3B192288-364D-C359-18EC-5216A6BCBF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2000" y="2707201"/>
            <a:ext cx="2988000" cy="3240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C7510079-6796-2227-58CF-96BB5A6500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9600" y="2707200"/>
            <a:ext cx="2988000" cy="3240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</p:spTree>
    <p:extLst>
      <p:ext uri="{BB962C8B-B14F-4D97-AF65-F5344CB8AC3E}">
        <p14:creationId xmlns:p14="http://schemas.microsoft.com/office/powerpoint/2010/main" val="2218250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BDF310-B090-9454-7804-3E6446908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slide de contenu sur une ligne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F1258D-D2CB-5901-2DB1-04748AAF92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E7BD15-6B67-2759-EFEC-EE6C1163B27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5B12A7C9-FA8A-4B37-B872-FC5A298FDC83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24D906-95B3-0007-0968-7C593626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A05FD60F-30FD-4639-E510-03585B62FF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8144" y="5275557"/>
            <a:ext cx="762000" cy="973667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BCF18C2A-03D0-744D-DCEC-BF0C4BE25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744" y="5275557"/>
            <a:ext cx="762000" cy="973667"/>
          </a:xfrm>
          <a:prstGeom prst="rect">
            <a:avLst/>
          </a:prstGeom>
        </p:spPr>
      </p:pic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FEAA3B2-51D0-4C3B-3F08-3568658851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000" y="1260000"/>
            <a:ext cx="2988000" cy="619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70347EC8-9AD2-B523-1BDE-BF63400E39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000" y="2131200"/>
            <a:ext cx="2988000" cy="2088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</a:t>
            </a:r>
          </a:p>
        </p:txBody>
      </p:sp>
      <p:sp>
        <p:nvSpPr>
          <p:cNvPr id="20" name="Espace réservé du texte 11">
            <a:extLst>
              <a:ext uri="{FF2B5EF4-FFF2-40B4-BE49-F238E27FC236}">
                <a16:creationId xmlns:a16="http://schemas.microsoft.com/office/drawing/2014/main" id="{6839E3BF-4BE3-5A2A-E1B5-A343B7AE4C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2000" y="2386800"/>
            <a:ext cx="2988000" cy="35604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EFF80906-2860-1990-6011-6E6983F785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29600" y="1260000"/>
            <a:ext cx="2988000" cy="619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F17CF599-7FF9-9E3E-4D06-71F01838FF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9600" y="2131200"/>
            <a:ext cx="2988000" cy="2088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</a:t>
            </a:r>
          </a:p>
        </p:txBody>
      </p:sp>
      <p:sp>
        <p:nvSpPr>
          <p:cNvPr id="23" name="Espace réservé du texte 11">
            <a:extLst>
              <a:ext uri="{FF2B5EF4-FFF2-40B4-BE49-F238E27FC236}">
                <a16:creationId xmlns:a16="http://schemas.microsoft.com/office/drawing/2014/main" id="{911B887D-7041-D3AB-8E03-062073F022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9600" y="2386800"/>
            <a:ext cx="2988000" cy="35604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A49CFB1-A5E9-2EED-22C0-F62944B7A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344" y="5275557"/>
            <a:ext cx="762000" cy="973667"/>
          </a:xfrm>
          <a:prstGeom prst="rect">
            <a:avLst/>
          </a:prstGeom>
        </p:spPr>
      </p:pic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C948B696-67EE-07C8-9B26-9B867E6572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87200" y="1260000"/>
            <a:ext cx="2988000" cy="619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D9D0076-D78C-98C8-DF17-6C19750AD0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87200" y="2131200"/>
            <a:ext cx="2988000" cy="2088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</a:t>
            </a:r>
          </a:p>
        </p:txBody>
      </p:sp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A02B7ACA-9FB0-BA5D-AAC6-497326EE33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87200" y="2386800"/>
            <a:ext cx="2988000" cy="35604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</p:spTree>
    <p:extLst>
      <p:ext uri="{BB962C8B-B14F-4D97-AF65-F5344CB8AC3E}">
        <p14:creationId xmlns:p14="http://schemas.microsoft.com/office/powerpoint/2010/main" val="2688605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 2 LIG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BDF310-B090-9454-7804-3E6446908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slide de contenu sur une ligne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F1258D-D2CB-5901-2DB1-04748AAF92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E7BD15-6B67-2759-EFEC-EE6C1163B27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2F11F91A-7994-4ABA-A784-870E69CF42F5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24D906-95B3-0007-0968-7C593626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A05FD60F-30FD-4639-E510-03585B62FF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8144" y="5275557"/>
            <a:ext cx="762000" cy="973667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BCF18C2A-03D0-744D-DCEC-BF0C4BE25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744" y="5275557"/>
            <a:ext cx="762000" cy="973667"/>
          </a:xfrm>
          <a:prstGeom prst="rect">
            <a:avLst/>
          </a:prstGeom>
        </p:spPr>
      </p:pic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FEAA3B2-51D0-4C3B-3F08-3568658851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000" y="1260000"/>
            <a:ext cx="2988000" cy="619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70347EC8-9AD2-B523-1BDE-BF63400E39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000" y="2131200"/>
            <a:ext cx="2988000" cy="493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 </a:t>
            </a:r>
            <a:br>
              <a:rPr lang="fr-FR" noProof="0"/>
            </a:br>
            <a:r>
              <a:rPr lang="fr-FR" noProof="0"/>
              <a:t>sur deux lignes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09E7F30-1461-1416-79A4-3407CFF9D7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344" y="5275557"/>
            <a:ext cx="762000" cy="973667"/>
          </a:xfrm>
          <a:prstGeom prst="rect">
            <a:avLst/>
          </a:prstGeom>
        </p:spPr>
      </p:pic>
      <p:sp>
        <p:nvSpPr>
          <p:cNvPr id="14" name="Espace réservé du texte 11">
            <a:extLst>
              <a:ext uri="{FF2B5EF4-FFF2-40B4-BE49-F238E27FC236}">
                <a16:creationId xmlns:a16="http://schemas.microsoft.com/office/drawing/2014/main" id="{46B7F98A-E6B8-D7DA-4FED-8416CB6EC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2000" y="2707201"/>
            <a:ext cx="2988000" cy="3240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2071B223-26BB-BC4D-0A9F-01DA8C87982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29600" y="1260000"/>
            <a:ext cx="2988000" cy="619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D6CC7106-9971-7CEC-9E98-6B5595DA6FD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29600" y="2131200"/>
            <a:ext cx="2988000" cy="493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 </a:t>
            </a:r>
            <a:br>
              <a:rPr lang="fr-FR" noProof="0"/>
            </a:br>
            <a:r>
              <a:rPr lang="fr-FR" noProof="0"/>
              <a:t>sur deux lignes</a:t>
            </a:r>
          </a:p>
        </p:txBody>
      </p:sp>
      <p:sp>
        <p:nvSpPr>
          <p:cNvPr id="20" name="Espace réservé du texte 11">
            <a:extLst>
              <a:ext uri="{FF2B5EF4-FFF2-40B4-BE49-F238E27FC236}">
                <a16:creationId xmlns:a16="http://schemas.microsoft.com/office/drawing/2014/main" id="{C9650EEA-F6AC-E484-ECB8-9EA28955AF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29600" y="2707201"/>
            <a:ext cx="2988000" cy="3240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id="{A61F66D4-DB62-0431-969A-0FD65EFBD36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87200" y="1260000"/>
            <a:ext cx="2988000" cy="619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82E80AD7-BE40-E323-9312-0A137368C75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287200" y="2131200"/>
            <a:ext cx="2988000" cy="493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 </a:t>
            </a:r>
            <a:br>
              <a:rPr lang="fr-FR" noProof="0"/>
            </a:br>
            <a:r>
              <a:rPr lang="fr-FR" noProof="0"/>
              <a:t>sur deux lignes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ED702BBB-93B7-8DF3-06E2-EABC7DED77A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287200" y="2707201"/>
            <a:ext cx="2988000" cy="3240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</p:spTree>
    <p:extLst>
      <p:ext uri="{BB962C8B-B14F-4D97-AF65-F5344CB8AC3E}">
        <p14:creationId xmlns:p14="http://schemas.microsoft.com/office/powerpoint/2010/main" val="3257097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TEXTES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BDF310-B090-9454-7804-3E6446908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slide de contenu sur une ligne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F1258D-D2CB-5901-2DB1-04748AAF92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E7BD15-6B67-2759-EFEC-EE6C1163B27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A32C5A49-328A-4E60-A9BF-80254D39C056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24D906-95B3-0007-0968-7C593626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FEAA3B2-51D0-4C3B-3F08-3568658851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000" y="1260000"/>
            <a:ext cx="2988000" cy="619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70347EC8-9AD2-B523-1BDE-BF63400E39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000" y="2131200"/>
            <a:ext cx="2988000" cy="2088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</a:t>
            </a:r>
          </a:p>
        </p:txBody>
      </p:sp>
      <p:sp>
        <p:nvSpPr>
          <p:cNvPr id="20" name="Espace réservé du texte 11">
            <a:extLst>
              <a:ext uri="{FF2B5EF4-FFF2-40B4-BE49-F238E27FC236}">
                <a16:creationId xmlns:a16="http://schemas.microsoft.com/office/drawing/2014/main" id="{6839E3BF-4BE3-5A2A-E1B5-A343B7AE4C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2000" y="2386800"/>
            <a:ext cx="2988000" cy="35604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EFF80906-2860-1990-6011-6E6983F785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29600" y="1260000"/>
            <a:ext cx="2988000" cy="619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F17CF599-7FF9-9E3E-4D06-71F01838FF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9600" y="2131200"/>
            <a:ext cx="2988000" cy="2088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</a:t>
            </a:r>
          </a:p>
        </p:txBody>
      </p:sp>
      <p:sp>
        <p:nvSpPr>
          <p:cNvPr id="23" name="Espace réservé du texte 11">
            <a:extLst>
              <a:ext uri="{FF2B5EF4-FFF2-40B4-BE49-F238E27FC236}">
                <a16:creationId xmlns:a16="http://schemas.microsoft.com/office/drawing/2014/main" id="{911B887D-7041-D3AB-8E03-062073F022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9600" y="2386800"/>
            <a:ext cx="2988000" cy="35604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C948B696-67EE-07C8-9B26-9B867E6572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40000" y="1702800"/>
            <a:ext cx="2401200" cy="8136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D9D0076-D78C-98C8-DF17-6C19750AD0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40000" y="2613600"/>
            <a:ext cx="2401200" cy="2088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</a:t>
            </a:r>
          </a:p>
        </p:txBody>
      </p:sp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A02B7ACA-9FB0-BA5D-AAC6-497326EE33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40000" y="2869199"/>
            <a:ext cx="2401200" cy="2642179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F1EBCB62-DE90-83E8-607B-B896534396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9767" y="4446466"/>
            <a:ext cx="1145264" cy="1463393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1F78505B-9512-E9C9-D37D-3939D59D28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9674" y="1346621"/>
            <a:ext cx="1145264" cy="146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79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- 2 TEXT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4DD370-9154-A828-84F9-9A5772127D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Titre de slide de contenu sur une ligne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85A2F8C-69FF-1784-AABF-2F5B0CE8BA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D7FBE2-690B-4B65-6C72-F96655BFA1D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720320A6-1FBA-4616-A0E6-34C9E71C72C3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93E94D-2FDF-E06E-F7AB-C22D46700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4C8A653A-BE95-B82C-85DA-FCF24E1841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94929" y="1128476"/>
            <a:ext cx="764188" cy="976465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55CAE78A-D057-0E9B-1D08-1981D7DD6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5311" y="2734533"/>
            <a:ext cx="764188" cy="976465"/>
          </a:xfrm>
          <a:prstGeom prst="rect">
            <a:avLst/>
          </a:prstGeom>
        </p:spPr>
      </p:pic>
      <p:sp>
        <p:nvSpPr>
          <p:cNvPr id="10" name="Espace réservé pour une image  10">
            <a:extLst>
              <a:ext uri="{FF2B5EF4-FFF2-40B4-BE49-F238E27FC236}">
                <a16:creationId xmlns:a16="http://schemas.microsoft.com/office/drawing/2014/main" id="{F9136A94-9A19-73A0-79EC-CC184E1533D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982800" y="1216800"/>
            <a:ext cx="4759200" cy="2404800"/>
          </a:xfrm>
          <a:prstGeom prst="round2DiagRect">
            <a:avLst>
              <a:gd name="adj1" fmla="val 9490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r>
              <a:rPr lang="fr-FR" noProof="0"/>
              <a:t>Sélectionner l’icône pour insérer une image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49A56961-7215-AC71-C385-A5D909DA95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000" y="3826800"/>
            <a:ext cx="4773600" cy="5292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chemeClr val="accent2"/>
                </a:solidFill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96051E96-2C17-1C44-A39D-BFE9F83427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2000" y="4402800"/>
            <a:ext cx="4773600" cy="12816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E9C2033D-864A-6896-87DB-53134882375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75523" y="3826800"/>
            <a:ext cx="4773600" cy="5292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chemeClr val="accent3"/>
                </a:solidFill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F56652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F56652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F56652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F56652"/>
                </a:solidFill>
              </a:defRPr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F56652"/>
                </a:solidFill>
              </a:defRPr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F56652"/>
                </a:solidFill>
              </a:defRPr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F56652"/>
                </a:solidFill>
              </a:defRPr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F56652"/>
                </a:solidFill>
              </a:defRPr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7A7CEEAF-B8B1-02C7-9187-B16F1C157CF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75523" y="4402800"/>
            <a:ext cx="4773600" cy="12816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5D3A6194-04B8-CA59-D95F-6FA51795E6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287652" y="1128476"/>
            <a:ext cx="764188" cy="976465"/>
          </a:xfrm>
          <a:prstGeom prst="rect">
            <a:avLst/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960F752F-D277-089F-8C8B-E7CD677C48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8034" y="2734533"/>
            <a:ext cx="764188" cy="976465"/>
          </a:xfrm>
          <a:prstGeom prst="rect">
            <a:avLst/>
          </a:prstGeom>
        </p:spPr>
      </p:pic>
      <p:sp>
        <p:nvSpPr>
          <p:cNvPr id="21" name="Espace réservé pour une image  10">
            <a:extLst>
              <a:ext uri="{FF2B5EF4-FFF2-40B4-BE49-F238E27FC236}">
                <a16:creationId xmlns:a16="http://schemas.microsoft.com/office/drawing/2014/main" id="{35556D16-2CD6-EC84-57A5-89051EBC7D6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6375523" y="1216800"/>
            <a:ext cx="4759200" cy="2404800"/>
          </a:xfrm>
          <a:prstGeom prst="round2DiagRect">
            <a:avLst>
              <a:gd name="adj1" fmla="val 9490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r>
              <a:rPr lang="fr-FR" noProof="0"/>
              <a:t>Sélectionner l’icône pour insérer une image</a:t>
            </a:r>
          </a:p>
        </p:txBody>
      </p:sp>
    </p:spTree>
    <p:extLst>
      <p:ext uri="{BB962C8B-B14F-4D97-AF65-F5344CB8AC3E}">
        <p14:creationId xmlns:p14="http://schemas.microsoft.com/office/powerpoint/2010/main" val="3978089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- 4 TEXT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72531F03-95D7-C4D3-7104-815F7676F0C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267601" y="3157200"/>
            <a:ext cx="2453072" cy="866912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DD370-9154-A828-84F9-9A5772127D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Titre de slide de contenu sur une ligne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85A2F8C-69FF-1784-AABF-2F5B0CE8BA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D7FBE2-690B-4B65-6C72-F96655BFA1D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206D57F3-E730-462A-8562-40E4CED045DA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93E94D-2FDF-E06E-F7AB-C22D46700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4C8A653A-BE95-B82C-85DA-FCF24E1841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94929" y="1128476"/>
            <a:ext cx="764188" cy="976465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55CAE78A-D057-0E9B-1D08-1981D7DD6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70054" y="2045912"/>
            <a:ext cx="764188" cy="976465"/>
          </a:xfrm>
          <a:prstGeom prst="rect">
            <a:avLst/>
          </a:prstGeom>
        </p:spPr>
      </p:pic>
      <p:sp>
        <p:nvSpPr>
          <p:cNvPr id="10" name="Espace réservé pour une image  10">
            <a:extLst>
              <a:ext uri="{FF2B5EF4-FFF2-40B4-BE49-F238E27FC236}">
                <a16:creationId xmlns:a16="http://schemas.microsoft.com/office/drawing/2014/main" id="{F9136A94-9A19-73A0-79EC-CC184E1533D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986186" y="1218690"/>
            <a:ext cx="1756800" cy="1713600"/>
          </a:xfrm>
          <a:prstGeom prst="round2DiagRect">
            <a:avLst>
              <a:gd name="adj1" fmla="val 12754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r>
              <a:rPr lang="fr-FR" noProof="0"/>
              <a:t>Sélectionner l’icône pour insérer une image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96051E96-2C17-1C44-A39D-BFE9F83427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215600"/>
            <a:ext cx="2433600" cy="12816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AF32AABE-1855-FAAD-43D7-1F837BE73C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692175" y="1128476"/>
            <a:ext cx="764188" cy="976465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14BA9237-2009-E916-1AC2-30B2D0DDE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7300" y="2045912"/>
            <a:ext cx="764188" cy="976465"/>
          </a:xfrm>
          <a:prstGeom prst="rect">
            <a:avLst/>
          </a:prstGeom>
        </p:spPr>
      </p:pic>
      <p:sp>
        <p:nvSpPr>
          <p:cNvPr id="18" name="Espace réservé pour une image  10">
            <a:extLst>
              <a:ext uri="{FF2B5EF4-FFF2-40B4-BE49-F238E27FC236}">
                <a16:creationId xmlns:a16="http://schemas.microsoft.com/office/drawing/2014/main" id="{0111FF0B-3843-42BD-9C04-2A1C48A1D13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783432" y="1218690"/>
            <a:ext cx="1756800" cy="1713600"/>
          </a:xfrm>
          <a:prstGeom prst="round2DiagRect">
            <a:avLst>
              <a:gd name="adj1" fmla="val 12754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r>
              <a:rPr lang="fr-FR" noProof="0"/>
              <a:t>Sélectionner l’icône pour insérer une image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4D93B3BA-66A4-CD96-D580-A03E67F7C55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82846" y="3157200"/>
            <a:ext cx="2433600" cy="8568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chemeClr val="accent3"/>
                </a:solidFill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9pPr>
          </a:lstStyle>
          <a:p>
            <a:r>
              <a:rPr lang="fr-FR">
                <a:effectLst/>
                <a:latin typeface="Arial" panose="020B0604020202020204" pitchFamily="34" charset="0"/>
              </a:rPr>
              <a:t>Sous-titre sur une seule ou deux lignes</a:t>
            </a:r>
          </a:p>
        </p:txBody>
      </p:sp>
      <p:sp>
        <p:nvSpPr>
          <p:cNvPr id="20" name="Espace réservé du texte 11">
            <a:extLst>
              <a:ext uri="{FF2B5EF4-FFF2-40B4-BE49-F238E27FC236}">
                <a16:creationId xmlns:a16="http://schemas.microsoft.com/office/drawing/2014/main" id="{05E2D4A4-167D-B8DA-8771-5F467FB357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11646" y="4215600"/>
            <a:ext cx="2433600" cy="12816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0B239D71-633F-D1CE-39EC-809584E5CB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489421" y="1128476"/>
            <a:ext cx="764188" cy="976465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02C3DB6B-8BD9-4AE8-E919-4AB4D6F10E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64546" y="2045912"/>
            <a:ext cx="764188" cy="976465"/>
          </a:xfrm>
          <a:prstGeom prst="rect">
            <a:avLst/>
          </a:prstGeom>
        </p:spPr>
      </p:pic>
      <p:sp>
        <p:nvSpPr>
          <p:cNvPr id="23" name="Espace réservé pour une image  10">
            <a:extLst>
              <a:ext uri="{FF2B5EF4-FFF2-40B4-BE49-F238E27FC236}">
                <a16:creationId xmlns:a16="http://schemas.microsoft.com/office/drawing/2014/main" id="{63CAC2A7-2AE6-21A8-8097-72942FB0DDEC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 bwMode="gray">
          <a:xfrm>
            <a:off x="6580678" y="1218690"/>
            <a:ext cx="1756800" cy="1713600"/>
          </a:xfrm>
          <a:prstGeom prst="round2DiagRect">
            <a:avLst>
              <a:gd name="adj1" fmla="val 12754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r>
              <a:rPr lang="fr-FR" noProof="0"/>
              <a:t>Sélectionner l’icône pour insérer une image</a:t>
            </a:r>
          </a:p>
        </p:txBody>
      </p:sp>
      <p:sp>
        <p:nvSpPr>
          <p:cNvPr id="24" name="Espace réservé du texte 8">
            <a:extLst>
              <a:ext uri="{FF2B5EF4-FFF2-40B4-BE49-F238E27FC236}">
                <a16:creationId xmlns:a16="http://schemas.microsoft.com/office/drawing/2014/main" id="{8A523718-86BF-F0E3-7E52-4284583D081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80092" y="3157200"/>
            <a:ext cx="2433600" cy="8568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9pPr>
          </a:lstStyle>
          <a:p>
            <a:r>
              <a:rPr lang="fr-FR">
                <a:effectLst/>
                <a:latin typeface="Arial" panose="020B0604020202020204" pitchFamily="34" charset="0"/>
              </a:rPr>
              <a:t>Sous-titre sur une seule ou deux lignes</a:t>
            </a:r>
          </a:p>
        </p:txBody>
      </p:sp>
      <p:sp>
        <p:nvSpPr>
          <p:cNvPr id="25" name="Espace réservé du texte 11">
            <a:extLst>
              <a:ext uri="{FF2B5EF4-FFF2-40B4-BE49-F238E27FC236}">
                <a16:creationId xmlns:a16="http://schemas.microsoft.com/office/drawing/2014/main" id="{CF3A9E08-81D7-3AEB-C6DA-D69A472AC95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08892" y="4215600"/>
            <a:ext cx="2433600" cy="12816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pic>
        <p:nvPicPr>
          <p:cNvPr id="26" name="Graphique 25">
            <a:extLst>
              <a:ext uri="{FF2B5EF4-FFF2-40B4-BE49-F238E27FC236}">
                <a16:creationId xmlns:a16="http://schemas.microsoft.com/office/drawing/2014/main" id="{710A54CE-C905-0548-A2AF-19E62594C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286666" y="1128477"/>
            <a:ext cx="764188" cy="976465"/>
          </a:xfrm>
          <a:prstGeom prst="rect">
            <a:avLst/>
          </a:prstGeom>
        </p:spPr>
      </p:pic>
      <p:pic>
        <p:nvPicPr>
          <p:cNvPr id="27" name="Graphique 26">
            <a:extLst>
              <a:ext uri="{FF2B5EF4-FFF2-40B4-BE49-F238E27FC236}">
                <a16:creationId xmlns:a16="http://schemas.microsoft.com/office/drawing/2014/main" id="{49B17C8D-54FD-EDA4-32C2-90B89D98C3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1791" y="2045912"/>
            <a:ext cx="764188" cy="976465"/>
          </a:xfrm>
          <a:prstGeom prst="rect">
            <a:avLst/>
          </a:prstGeom>
        </p:spPr>
      </p:pic>
      <p:sp>
        <p:nvSpPr>
          <p:cNvPr id="28" name="Espace réservé pour une image  10">
            <a:extLst>
              <a:ext uri="{FF2B5EF4-FFF2-40B4-BE49-F238E27FC236}">
                <a16:creationId xmlns:a16="http://schemas.microsoft.com/office/drawing/2014/main" id="{810887E3-AF57-6CEE-89C8-E5982945D552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 bwMode="gray">
          <a:xfrm>
            <a:off x="9377923" y="1218690"/>
            <a:ext cx="1756800" cy="1713600"/>
          </a:xfrm>
          <a:prstGeom prst="round2DiagRect">
            <a:avLst>
              <a:gd name="adj1" fmla="val 12754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r>
              <a:rPr lang="fr-FR" noProof="0"/>
              <a:t>Sélectionner l’icône pour insérer une image</a:t>
            </a:r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C6D434DE-DB99-750A-7FF3-3FD0D18DE19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6137" y="4215600"/>
            <a:ext cx="2433600" cy="12816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07B7000C-1DD4-0ADE-2CD3-CCE1F540477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4929" y="3157200"/>
            <a:ext cx="2453072" cy="866912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</p:spTree>
    <p:extLst>
      <p:ext uri="{BB962C8B-B14F-4D97-AF65-F5344CB8AC3E}">
        <p14:creationId xmlns:p14="http://schemas.microsoft.com/office/powerpoint/2010/main" val="381669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9824000-B9E2-B6B4-7795-E9CE3FE7BD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6" t="8636" r="15690" b="4598"/>
          <a:stretch/>
        </p:blipFill>
        <p:spPr>
          <a:xfrm>
            <a:off x="456649" y="2145323"/>
            <a:ext cx="3481754" cy="3575539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F68511-BE38-12F3-CAD4-2120622AC2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2A52B3-A9C4-93D2-B85C-1D2DCED51B5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94961ACA-6372-422E-9A8B-5F0100124413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41D29DA-B298-01E1-DB44-C262D06B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29F3303-52A5-62D5-3566-335CAEF572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007" y="1194330"/>
            <a:ext cx="2868312" cy="482069"/>
          </a:xfrm>
          <a:prstGeom prst="rect">
            <a:avLst/>
          </a:prstGeom>
        </p:spPr>
      </p:pic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1D596269-5D3A-2AE1-60DA-01EDA3553A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504550" y="1194329"/>
            <a:ext cx="92520" cy="507600"/>
          </a:xfrm>
          <a:custGeom>
            <a:avLst/>
            <a:gdLst>
              <a:gd name="connsiteX0" fmla="*/ 0 w 92520"/>
              <a:gd name="connsiteY0" fmla="*/ 278942 h 507600"/>
              <a:gd name="connsiteX1" fmla="*/ 25419 w 92520"/>
              <a:gd name="connsiteY1" fmla="*/ 278942 h 507600"/>
              <a:gd name="connsiteX2" fmla="*/ 25419 w 92520"/>
              <a:gd name="connsiteY2" fmla="*/ 506491 h 507600"/>
              <a:gd name="connsiteX3" fmla="*/ 0 w 92520"/>
              <a:gd name="connsiteY3" fmla="*/ 506491 h 507600"/>
              <a:gd name="connsiteX4" fmla="*/ 67103 w 92520"/>
              <a:gd name="connsiteY4" fmla="*/ 0 h 507600"/>
              <a:gd name="connsiteX5" fmla="*/ 92520 w 92520"/>
              <a:gd name="connsiteY5" fmla="*/ 0 h 507600"/>
              <a:gd name="connsiteX6" fmla="*/ 92520 w 92520"/>
              <a:gd name="connsiteY6" fmla="*/ 507600 h 507600"/>
              <a:gd name="connsiteX7" fmla="*/ 67103 w 92520"/>
              <a:gd name="connsiteY7" fmla="*/ 507600 h 507600"/>
              <a:gd name="connsiteX8" fmla="*/ 0 w 92520"/>
              <a:gd name="connsiteY8" fmla="*/ 0 h 507600"/>
              <a:gd name="connsiteX9" fmla="*/ 25419 w 92520"/>
              <a:gd name="connsiteY9" fmla="*/ 0 h 507600"/>
              <a:gd name="connsiteX10" fmla="*/ 25419 w 92520"/>
              <a:gd name="connsiteY10" fmla="*/ 227543 h 507600"/>
              <a:gd name="connsiteX11" fmla="*/ 0 w 92520"/>
              <a:gd name="connsiteY11" fmla="*/ 227543 h 5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520" h="507600">
                <a:moveTo>
                  <a:pt x="0" y="278942"/>
                </a:moveTo>
                <a:lnTo>
                  <a:pt x="25419" y="278942"/>
                </a:lnTo>
                <a:lnTo>
                  <a:pt x="25419" y="506491"/>
                </a:lnTo>
                <a:lnTo>
                  <a:pt x="0" y="506491"/>
                </a:lnTo>
                <a:close/>
                <a:moveTo>
                  <a:pt x="67103" y="0"/>
                </a:moveTo>
                <a:lnTo>
                  <a:pt x="92520" y="0"/>
                </a:lnTo>
                <a:lnTo>
                  <a:pt x="92520" y="507600"/>
                </a:lnTo>
                <a:lnTo>
                  <a:pt x="67103" y="507600"/>
                </a:lnTo>
                <a:close/>
                <a:moveTo>
                  <a:pt x="0" y="0"/>
                </a:moveTo>
                <a:lnTo>
                  <a:pt x="25419" y="0"/>
                </a:lnTo>
                <a:lnTo>
                  <a:pt x="25419" y="227543"/>
                </a:lnTo>
                <a:lnTo>
                  <a:pt x="0" y="22754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396000" tIns="864000" anchor="b" anchorCtr="0">
            <a:noAutofit/>
          </a:bodyPr>
          <a:lstStyle>
            <a:lvl1pPr marL="0" indent="0">
              <a:spcAft>
                <a:spcPts val="0"/>
              </a:spcAft>
              <a:buNone/>
              <a:defRPr sz="5400" b="1"/>
            </a:lvl1pPr>
            <a:lvl2pPr marL="0" indent="0">
              <a:spcAft>
                <a:spcPts val="0"/>
              </a:spcAft>
              <a:buNone/>
              <a:defRPr sz="5400" b="1"/>
            </a:lvl2pPr>
            <a:lvl3pPr marL="0" indent="0">
              <a:spcAft>
                <a:spcPts val="0"/>
              </a:spcAft>
              <a:buNone/>
              <a:defRPr sz="5400" b="1"/>
            </a:lvl3pPr>
            <a:lvl4pPr marL="0" indent="0">
              <a:spcAft>
                <a:spcPts val="0"/>
              </a:spcAft>
              <a:buNone/>
              <a:defRPr sz="5400" b="1"/>
            </a:lvl4pPr>
            <a:lvl5pPr marL="0" indent="0">
              <a:spcAft>
                <a:spcPts val="0"/>
              </a:spcAft>
              <a:buNone/>
              <a:defRPr sz="5400" b="1"/>
            </a:lvl5pPr>
            <a:lvl6pPr marL="0" indent="0">
              <a:spcAft>
                <a:spcPts val="0"/>
              </a:spcAft>
              <a:buNone/>
              <a:defRPr sz="5400" b="1"/>
            </a:lvl6pPr>
            <a:lvl7pPr marL="0" indent="0">
              <a:spcAft>
                <a:spcPts val="0"/>
              </a:spcAft>
              <a:buNone/>
              <a:defRPr sz="5400" b="1"/>
            </a:lvl7pPr>
            <a:lvl8pPr marL="0" indent="0">
              <a:spcAft>
                <a:spcPts val="0"/>
              </a:spcAft>
              <a:buNone/>
              <a:defRPr sz="5400" b="1"/>
            </a:lvl8pPr>
            <a:lvl9pPr marL="0" indent="0">
              <a:spcAft>
                <a:spcPts val="0"/>
              </a:spcAft>
              <a:buNone/>
              <a:defRPr sz="5400" b="1"/>
            </a:lvl9pPr>
          </a:lstStyle>
          <a:p>
            <a:pPr lvl="0"/>
            <a:r>
              <a:rPr lang="fr-FR" noProof="0"/>
              <a:t>01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82D0A4A6-5708-3395-0E00-30FCF35F4C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052782" y="1194329"/>
            <a:ext cx="92520" cy="507600"/>
          </a:xfrm>
          <a:custGeom>
            <a:avLst/>
            <a:gdLst>
              <a:gd name="connsiteX0" fmla="*/ 68586 w 92520"/>
              <a:gd name="connsiteY0" fmla="*/ 191938 h 507600"/>
              <a:gd name="connsiteX1" fmla="*/ 92520 w 92520"/>
              <a:gd name="connsiteY1" fmla="*/ 191938 h 507600"/>
              <a:gd name="connsiteX2" fmla="*/ 92520 w 92520"/>
              <a:gd name="connsiteY2" fmla="*/ 507600 h 507600"/>
              <a:gd name="connsiteX3" fmla="*/ 68586 w 92520"/>
              <a:gd name="connsiteY3" fmla="*/ 507600 h 507600"/>
              <a:gd name="connsiteX4" fmla="*/ 68586 w 92520"/>
              <a:gd name="connsiteY4" fmla="*/ 0 h 507600"/>
              <a:gd name="connsiteX5" fmla="*/ 92520 w 92520"/>
              <a:gd name="connsiteY5" fmla="*/ 0 h 507600"/>
              <a:gd name="connsiteX6" fmla="*/ 92520 w 92520"/>
              <a:gd name="connsiteY6" fmla="*/ 148096 h 507600"/>
              <a:gd name="connsiteX7" fmla="*/ 68586 w 92520"/>
              <a:gd name="connsiteY7" fmla="*/ 148096 h 507600"/>
              <a:gd name="connsiteX8" fmla="*/ 6 w 92520"/>
              <a:gd name="connsiteY8" fmla="*/ 0 h 507600"/>
              <a:gd name="connsiteX9" fmla="*/ 25409 w 92520"/>
              <a:gd name="connsiteY9" fmla="*/ 0 h 507600"/>
              <a:gd name="connsiteX10" fmla="*/ 25403 w 92520"/>
              <a:gd name="connsiteY10" fmla="*/ 507285 h 507600"/>
              <a:gd name="connsiteX11" fmla="*/ 0 w 92520"/>
              <a:gd name="connsiteY11" fmla="*/ 507285 h 5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520" h="507600">
                <a:moveTo>
                  <a:pt x="68586" y="191938"/>
                </a:moveTo>
                <a:lnTo>
                  <a:pt x="92520" y="191938"/>
                </a:lnTo>
                <a:lnTo>
                  <a:pt x="92520" y="507600"/>
                </a:lnTo>
                <a:lnTo>
                  <a:pt x="68586" y="507600"/>
                </a:lnTo>
                <a:close/>
                <a:moveTo>
                  <a:pt x="68586" y="0"/>
                </a:moveTo>
                <a:lnTo>
                  <a:pt x="92520" y="0"/>
                </a:lnTo>
                <a:lnTo>
                  <a:pt x="92520" y="148096"/>
                </a:lnTo>
                <a:lnTo>
                  <a:pt x="68586" y="148096"/>
                </a:lnTo>
                <a:close/>
                <a:moveTo>
                  <a:pt x="6" y="0"/>
                </a:moveTo>
                <a:lnTo>
                  <a:pt x="25409" y="0"/>
                </a:lnTo>
                <a:lnTo>
                  <a:pt x="25403" y="507285"/>
                </a:lnTo>
                <a:lnTo>
                  <a:pt x="0" y="507285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396000" tIns="864000" anchor="b" anchorCtr="0">
            <a:noAutofit/>
          </a:bodyPr>
          <a:lstStyle>
            <a:lvl1pPr marL="0" indent="0">
              <a:spcAft>
                <a:spcPts val="0"/>
              </a:spcAft>
              <a:buNone/>
              <a:defRPr sz="5400" b="1"/>
            </a:lvl1pPr>
            <a:lvl2pPr marL="0" indent="0">
              <a:spcAft>
                <a:spcPts val="0"/>
              </a:spcAft>
              <a:buNone/>
              <a:defRPr sz="5400" b="1"/>
            </a:lvl2pPr>
            <a:lvl3pPr marL="0" indent="0">
              <a:spcAft>
                <a:spcPts val="0"/>
              </a:spcAft>
              <a:buNone/>
              <a:defRPr sz="5400" b="1"/>
            </a:lvl3pPr>
            <a:lvl4pPr marL="0" indent="0">
              <a:spcAft>
                <a:spcPts val="0"/>
              </a:spcAft>
              <a:buNone/>
              <a:defRPr sz="5400" b="1"/>
            </a:lvl4pPr>
            <a:lvl5pPr marL="0" indent="0">
              <a:spcAft>
                <a:spcPts val="0"/>
              </a:spcAft>
              <a:buNone/>
              <a:defRPr sz="5400" b="1"/>
            </a:lvl5pPr>
            <a:lvl6pPr marL="0" indent="0">
              <a:spcAft>
                <a:spcPts val="0"/>
              </a:spcAft>
              <a:buNone/>
              <a:defRPr sz="5400" b="1"/>
            </a:lvl6pPr>
            <a:lvl7pPr marL="0" indent="0">
              <a:spcAft>
                <a:spcPts val="0"/>
              </a:spcAft>
              <a:buNone/>
              <a:defRPr sz="5400" b="1"/>
            </a:lvl7pPr>
            <a:lvl8pPr marL="0" indent="0">
              <a:spcAft>
                <a:spcPts val="0"/>
              </a:spcAft>
              <a:buNone/>
              <a:defRPr sz="5400" b="1"/>
            </a:lvl8pPr>
            <a:lvl9pPr marL="0" indent="0">
              <a:spcAft>
                <a:spcPts val="0"/>
              </a:spcAft>
              <a:buNone/>
              <a:defRPr sz="5400" b="1"/>
            </a:lvl9pPr>
          </a:lstStyle>
          <a:p>
            <a:pPr lvl="0"/>
            <a:r>
              <a:rPr lang="fr-FR" noProof="0"/>
              <a:t>02</a:t>
            </a: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16DC37AD-1D75-BE92-2855-6BF085E184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598339" y="1194329"/>
            <a:ext cx="92520" cy="507600"/>
          </a:xfrm>
          <a:custGeom>
            <a:avLst/>
            <a:gdLst>
              <a:gd name="connsiteX0" fmla="*/ 0 w 92520"/>
              <a:gd name="connsiteY0" fmla="*/ 394788 h 507600"/>
              <a:gd name="connsiteX1" fmla="*/ 25419 w 92520"/>
              <a:gd name="connsiteY1" fmla="*/ 394788 h 507600"/>
              <a:gd name="connsiteX2" fmla="*/ 25419 w 92520"/>
              <a:gd name="connsiteY2" fmla="*/ 507414 h 507600"/>
              <a:gd name="connsiteX3" fmla="*/ 0 w 92520"/>
              <a:gd name="connsiteY3" fmla="*/ 507414 h 507600"/>
              <a:gd name="connsiteX4" fmla="*/ 68636 w 92520"/>
              <a:gd name="connsiteY4" fmla="*/ 0 h 507600"/>
              <a:gd name="connsiteX5" fmla="*/ 92520 w 92520"/>
              <a:gd name="connsiteY5" fmla="*/ 0 h 507600"/>
              <a:gd name="connsiteX6" fmla="*/ 92520 w 92520"/>
              <a:gd name="connsiteY6" fmla="*/ 507600 h 507600"/>
              <a:gd name="connsiteX7" fmla="*/ 68636 w 92520"/>
              <a:gd name="connsiteY7" fmla="*/ 507600 h 507600"/>
              <a:gd name="connsiteX8" fmla="*/ 0 w 92520"/>
              <a:gd name="connsiteY8" fmla="*/ 0 h 507600"/>
              <a:gd name="connsiteX9" fmla="*/ 25419 w 92520"/>
              <a:gd name="connsiteY9" fmla="*/ 0 h 507600"/>
              <a:gd name="connsiteX10" fmla="*/ 25419 w 92520"/>
              <a:gd name="connsiteY10" fmla="*/ 351428 h 507600"/>
              <a:gd name="connsiteX11" fmla="*/ 0 w 92520"/>
              <a:gd name="connsiteY11" fmla="*/ 351428 h 5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520" h="507600">
                <a:moveTo>
                  <a:pt x="0" y="394788"/>
                </a:moveTo>
                <a:lnTo>
                  <a:pt x="25419" y="394788"/>
                </a:lnTo>
                <a:lnTo>
                  <a:pt x="25419" y="507414"/>
                </a:lnTo>
                <a:lnTo>
                  <a:pt x="0" y="507414"/>
                </a:lnTo>
                <a:close/>
                <a:moveTo>
                  <a:pt x="68636" y="0"/>
                </a:moveTo>
                <a:lnTo>
                  <a:pt x="92520" y="0"/>
                </a:lnTo>
                <a:lnTo>
                  <a:pt x="92520" y="507600"/>
                </a:lnTo>
                <a:lnTo>
                  <a:pt x="68636" y="507600"/>
                </a:lnTo>
                <a:close/>
                <a:moveTo>
                  <a:pt x="0" y="0"/>
                </a:moveTo>
                <a:lnTo>
                  <a:pt x="25419" y="0"/>
                </a:lnTo>
                <a:lnTo>
                  <a:pt x="25419" y="351428"/>
                </a:lnTo>
                <a:lnTo>
                  <a:pt x="0" y="35142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396000" tIns="864000" anchor="b" anchorCtr="0">
            <a:noAutofit/>
          </a:bodyPr>
          <a:lstStyle>
            <a:lvl1pPr marL="0" indent="0">
              <a:spcAft>
                <a:spcPts val="0"/>
              </a:spcAft>
              <a:buNone/>
              <a:defRPr sz="5400" b="1"/>
            </a:lvl1pPr>
            <a:lvl2pPr marL="0" indent="0">
              <a:spcAft>
                <a:spcPts val="0"/>
              </a:spcAft>
              <a:buNone/>
              <a:defRPr sz="5400" b="1"/>
            </a:lvl2pPr>
            <a:lvl3pPr marL="0" indent="0">
              <a:spcAft>
                <a:spcPts val="0"/>
              </a:spcAft>
              <a:buNone/>
              <a:defRPr sz="5400" b="1"/>
            </a:lvl3pPr>
            <a:lvl4pPr marL="0" indent="0">
              <a:spcAft>
                <a:spcPts val="0"/>
              </a:spcAft>
              <a:buNone/>
              <a:defRPr sz="5400" b="1"/>
            </a:lvl4pPr>
            <a:lvl5pPr marL="0" indent="0">
              <a:spcAft>
                <a:spcPts val="0"/>
              </a:spcAft>
              <a:buNone/>
              <a:defRPr sz="5400" b="1"/>
            </a:lvl5pPr>
            <a:lvl6pPr marL="0" indent="0">
              <a:spcAft>
                <a:spcPts val="0"/>
              </a:spcAft>
              <a:buNone/>
              <a:defRPr sz="5400" b="1"/>
            </a:lvl6pPr>
            <a:lvl7pPr marL="0" indent="0">
              <a:spcAft>
                <a:spcPts val="0"/>
              </a:spcAft>
              <a:buNone/>
              <a:defRPr sz="5400" b="1"/>
            </a:lvl7pPr>
            <a:lvl8pPr marL="0" indent="0">
              <a:spcAft>
                <a:spcPts val="0"/>
              </a:spcAft>
              <a:buNone/>
              <a:defRPr sz="5400" b="1"/>
            </a:lvl8pPr>
            <a:lvl9pPr marL="0" indent="0">
              <a:spcAft>
                <a:spcPts val="0"/>
              </a:spcAft>
              <a:buNone/>
              <a:defRPr sz="5400" b="1"/>
            </a:lvl9pPr>
          </a:lstStyle>
          <a:p>
            <a:pPr lvl="0"/>
            <a:r>
              <a:rPr lang="fr-FR" noProof="0"/>
              <a:t>03</a:t>
            </a:r>
          </a:p>
        </p:txBody>
      </p:sp>
      <p:sp>
        <p:nvSpPr>
          <p:cNvPr id="63" name="Espace réservé du texte 62">
            <a:extLst>
              <a:ext uri="{FF2B5EF4-FFF2-40B4-BE49-F238E27FC236}">
                <a16:creationId xmlns:a16="http://schemas.microsoft.com/office/drawing/2014/main" id="{6D88ED59-BFB6-B498-A666-B131CEE64C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504550" y="3745522"/>
            <a:ext cx="92518" cy="507600"/>
          </a:xfrm>
          <a:custGeom>
            <a:avLst/>
            <a:gdLst>
              <a:gd name="connsiteX0" fmla="*/ 67101 w 92518"/>
              <a:gd name="connsiteY0" fmla="*/ 278939 h 507600"/>
              <a:gd name="connsiteX1" fmla="*/ 92518 w 92518"/>
              <a:gd name="connsiteY1" fmla="*/ 278939 h 507600"/>
              <a:gd name="connsiteX2" fmla="*/ 92518 w 92518"/>
              <a:gd name="connsiteY2" fmla="*/ 506485 h 507600"/>
              <a:gd name="connsiteX3" fmla="*/ 67101 w 92518"/>
              <a:gd name="connsiteY3" fmla="*/ 506485 h 507600"/>
              <a:gd name="connsiteX4" fmla="*/ 67101 w 92518"/>
              <a:gd name="connsiteY4" fmla="*/ 0 h 507600"/>
              <a:gd name="connsiteX5" fmla="*/ 92518 w 92518"/>
              <a:gd name="connsiteY5" fmla="*/ 0 h 507600"/>
              <a:gd name="connsiteX6" fmla="*/ 92518 w 92518"/>
              <a:gd name="connsiteY6" fmla="*/ 227546 h 507600"/>
              <a:gd name="connsiteX7" fmla="*/ 67101 w 92518"/>
              <a:gd name="connsiteY7" fmla="*/ 227546 h 507600"/>
              <a:gd name="connsiteX8" fmla="*/ 0 w 92518"/>
              <a:gd name="connsiteY8" fmla="*/ 0 h 507600"/>
              <a:gd name="connsiteX9" fmla="*/ 25419 w 92518"/>
              <a:gd name="connsiteY9" fmla="*/ 0 h 507600"/>
              <a:gd name="connsiteX10" fmla="*/ 25419 w 92518"/>
              <a:gd name="connsiteY10" fmla="*/ 507600 h 507600"/>
              <a:gd name="connsiteX11" fmla="*/ 0 w 92518"/>
              <a:gd name="connsiteY11" fmla="*/ 507600 h 5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518" h="507600">
                <a:moveTo>
                  <a:pt x="67101" y="278939"/>
                </a:moveTo>
                <a:lnTo>
                  <a:pt x="92518" y="278939"/>
                </a:lnTo>
                <a:lnTo>
                  <a:pt x="92518" y="506485"/>
                </a:lnTo>
                <a:lnTo>
                  <a:pt x="67101" y="506485"/>
                </a:lnTo>
                <a:close/>
                <a:moveTo>
                  <a:pt x="67101" y="0"/>
                </a:moveTo>
                <a:lnTo>
                  <a:pt x="92518" y="0"/>
                </a:lnTo>
                <a:lnTo>
                  <a:pt x="92518" y="227546"/>
                </a:lnTo>
                <a:lnTo>
                  <a:pt x="67101" y="227546"/>
                </a:lnTo>
                <a:close/>
                <a:moveTo>
                  <a:pt x="0" y="0"/>
                </a:moveTo>
                <a:lnTo>
                  <a:pt x="25419" y="0"/>
                </a:lnTo>
                <a:lnTo>
                  <a:pt x="25419" y="507600"/>
                </a:lnTo>
                <a:lnTo>
                  <a:pt x="0" y="5076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396000" tIns="864000" anchor="b" anchorCtr="0">
            <a:noAutofit/>
          </a:bodyPr>
          <a:lstStyle>
            <a:lvl1pPr marL="0" indent="0">
              <a:spcAft>
                <a:spcPts val="0"/>
              </a:spcAft>
              <a:buNone/>
              <a:defRPr sz="5400" b="1"/>
            </a:lvl1pPr>
            <a:lvl2pPr marL="0" indent="0">
              <a:spcAft>
                <a:spcPts val="0"/>
              </a:spcAft>
              <a:buNone/>
              <a:defRPr sz="5400" b="1"/>
            </a:lvl2pPr>
            <a:lvl3pPr marL="0" indent="0">
              <a:spcAft>
                <a:spcPts val="0"/>
              </a:spcAft>
              <a:buNone/>
              <a:defRPr sz="5400" b="1"/>
            </a:lvl3pPr>
            <a:lvl4pPr marL="0" indent="0">
              <a:spcAft>
                <a:spcPts val="0"/>
              </a:spcAft>
              <a:buNone/>
              <a:defRPr sz="5400" b="1"/>
            </a:lvl4pPr>
            <a:lvl5pPr marL="0" indent="0">
              <a:spcAft>
                <a:spcPts val="0"/>
              </a:spcAft>
              <a:buNone/>
              <a:defRPr sz="5400" b="1"/>
            </a:lvl5pPr>
            <a:lvl6pPr marL="0" indent="0">
              <a:spcAft>
                <a:spcPts val="0"/>
              </a:spcAft>
              <a:buNone/>
              <a:defRPr sz="5400" b="1"/>
            </a:lvl6pPr>
            <a:lvl7pPr marL="0" indent="0">
              <a:spcAft>
                <a:spcPts val="0"/>
              </a:spcAft>
              <a:buNone/>
              <a:defRPr sz="5400" b="1"/>
            </a:lvl7pPr>
            <a:lvl8pPr marL="0" indent="0">
              <a:spcAft>
                <a:spcPts val="0"/>
              </a:spcAft>
              <a:buNone/>
              <a:defRPr sz="5400" b="1"/>
            </a:lvl8pPr>
            <a:lvl9pPr marL="0" indent="0">
              <a:spcAft>
                <a:spcPts val="0"/>
              </a:spcAft>
              <a:buNone/>
              <a:defRPr sz="5400" b="1"/>
            </a:lvl9pPr>
          </a:lstStyle>
          <a:p>
            <a:pPr lvl="0"/>
            <a:r>
              <a:rPr lang="fr-FR" noProof="0"/>
              <a:t>04</a:t>
            </a:r>
          </a:p>
        </p:txBody>
      </p:sp>
      <p:sp>
        <p:nvSpPr>
          <p:cNvPr id="65" name="Espace réservé du texte 64">
            <a:extLst>
              <a:ext uri="{FF2B5EF4-FFF2-40B4-BE49-F238E27FC236}">
                <a16:creationId xmlns:a16="http://schemas.microsoft.com/office/drawing/2014/main" id="{47B12062-EC6D-6B7C-8367-DF9142473E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052782" y="3745522"/>
            <a:ext cx="92520" cy="507600"/>
          </a:xfrm>
          <a:custGeom>
            <a:avLst/>
            <a:gdLst>
              <a:gd name="connsiteX0" fmla="*/ 0 w 92520"/>
              <a:gd name="connsiteY0" fmla="*/ 368870 h 507600"/>
              <a:gd name="connsiteX1" fmla="*/ 25419 w 92520"/>
              <a:gd name="connsiteY1" fmla="*/ 368870 h 507600"/>
              <a:gd name="connsiteX2" fmla="*/ 25419 w 92520"/>
              <a:gd name="connsiteY2" fmla="*/ 507129 h 507600"/>
              <a:gd name="connsiteX3" fmla="*/ 0 w 92520"/>
              <a:gd name="connsiteY3" fmla="*/ 507129 h 507600"/>
              <a:gd name="connsiteX4" fmla="*/ 68622 w 92520"/>
              <a:gd name="connsiteY4" fmla="*/ 0 h 507600"/>
              <a:gd name="connsiteX5" fmla="*/ 92520 w 92520"/>
              <a:gd name="connsiteY5" fmla="*/ 0 h 507600"/>
              <a:gd name="connsiteX6" fmla="*/ 92520 w 92520"/>
              <a:gd name="connsiteY6" fmla="*/ 507600 h 507600"/>
              <a:gd name="connsiteX7" fmla="*/ 68622 w 92520"/>
              <a:gd name="connsiteY7" fmla="*/ 507600 h 507600"/>
              <a:gd name="connsiteX8" fmla="*/ 0 w 92520"/>
              <a:gd name="connsiteY8" fmla="*/ 0 h 507600"/>
              <a:gd name="connsiteX9" fmla="*/ 25419 w 92520"/>
              <a:gd name="connsiteY9" fmla="*/ 0 h 507600"/>
              <a:gd name="connsiteX10" fmla="*/ 25419 w 92520"/>
              <a:gd name="connsiteY10" fmla="*/ 311277 h 507600"/>
              <a:gd name="connsiteX11" fmla="*/ 0 w 92520"/>
              <a:gd name="connsiteY11" fmla="*/ 311277 h 5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520" h="507600">
                <a:moveTo>
                  <a:pt x="0" y="368870"/>
                </a:moveTo>
                <a:lnTo>
                  <a:pt x="25419" y="368870"/>
                </a:lnTo>
                <a:lnTo>
                  <a:pt x="25419" y="507129"/>
                </a:lnTo>
                <a:lnTo>
                  <a:pt x="0" y="507129"/>
                </a:lnTo>
                <a:close/>
                <a:moveTo>
                  <a:pt x="68622" y="0"/>
                </a:moveTo>
                <a:lnTo>
                  <a:pt x="92520" y="0"/>
                </a:lnTo>
                <a:lnTo>
                  <a:pt x="92520" y="507600"/>
                </a:lnTo>
                <a:lnTo>
                  <a:pt x="68622" y="507600"/>
                </a:lnTo>
                <a:close/>
                <a:moveTo>
                  <a:pt x="0" y="0"/>
                </a:moveTo>
                <a:lnTo>
                  <a:pt x="25419" y="0"/>
                </a:lnTo>
                <a:lnTo>
                  <a:pt x="25419" y="311277"/>
                </a:lnTo>
                <a:lnTo>
                  <a:pt x="0" y="31127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396000" tIns="864000" anchor="b" anchorCtr="0">
            <a:noAutofit/>
          </a:bodyPr>
          <a:lstStyle>
            <a:lvl1pPr marL="0" indent="0">
              <a:spcAft>
                <a:spcPts val="0"/>
              </a:spcAft>
              <a:buNone/>
              <a:defRPr sz="5400" b="1"/>
            </a:lvl1pPr>
            <a:lvl2pPr marL="0" indent="0">
              <a:spcAft>
                <a:spcPts val="0"/>
              </a:spcAft>
              <a:buNone/>
              <a:defRPr sz="5400" b="1"/>
            </a:lvl2pPr>
            <a:lvl3pPr marL="0" indent="0">
              <a:spcAft>
                <a:spcPts val="0"/>
              </a:spcAft>
              <a:buNone/>
              <a:defRPr sz="5400" b="1"/>
            </a:lvl3pPr>
            <a:lvl4pPr marL="0" indent="0">
              <a:spcAft>
                <a:spcPts val="0"/>
              </a:spcAft>
              <a:buNone/>
              <a:defRPr sz="5400" b="1"/>
            </a:lvl4pPr>
            <a:lvl5pPr marL="0" indent="0">
              <a:spcAft>
                <a:spcPts val="0"/>
              </a:spcAft>
              <a:buNone/>
              <a:defRPr sz="5400" b="1"/>
            </a:lvl5pPr>
            <a:lvl6pPr marL="0" indent="0">
              <a:spcAft>
                <a:spcPts val="0"/>
              </a:spcAft>
              <a:buNone/>
              <a:defRPr sz="5400" b="1"/>
            </a:lvl6pPr>
            <a:lvl7pPr marL="0" indent="0">
              <a:spcAft>
                <a:spcPts val="0"/>
              </a:spcAft>
              <a:buNone/>
              <a:defRPr sz="5400" b="1"/>
            </a:lvl7pPr>
            <a:lvl8pPr marL="0" indent="0">
              <a:spcAft>
                <a:spcPts val="0"/>
              </a:spcAft>
              <a:buNone/>
              <a:defRPr sz="5400" b="1"/>
            </a:lvl8pPr>
            <a:lvl9pPr marL="0" indent="0">
              <a:spcAft>
                <a:spcPts val="0"/>
              </a:spcAft>
              <a:buNone/>
              <a:defRPr sz="5400" b="1"/>
            </a:lvl9pPr>
          </a:lstStyle>
          <a:p>
            <a:pPr lvl="0"/>
            <a:r>
              <a:rPr lang="fr-FR" noProof="0"/>
              <a:t>05</a:t>
            </a:r>
          </a:p>
        </p:txBody>
      </p:sp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9A56595B-2DFF-9F4C-B71B-46D81866B4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9598341" y="3745522"/>
            <a:ext cx="92520" cy="507600"/>
          </a:xfrm>
          <a:custGeom>
            <a:avLst/>
            <a:gdLst>
              <a:gd name="connsiteX0" fmla="*/ 68634 w 92520"/>
              <a:gd name="connsiteY0" fmla="*/ 172235 h 507600"/>
              <a:gd name="connsiteX1" fmla="*/ 92520 w 92520"/>
              <a:gd name="connsiteY1" fmla="*/ 172235 h 507600"/>
              <a:gd name="connsiteX2" fmla="*/ 92520 w 92520"/>
              <a:gd name="connsiteY2" fmla="*/ 506473 h 507600"/>
              <a:gd name="connsiteX3" fmla="*/ 68634 w 92520"/>
              <a:gd name="connsiteY3" fmla="*/ 506473 h 507600"/>
              <a:gd name="connsiteX4" fmla="*/ 68634 w 92520"/>
              <a:gd name="connsiteY4" fmla="*/ 0 h 507600"/>
              <a:gd name="connsiteX5" fmla="*/ 92520 w 92520"/>
              <a:gd name="connsiteY5" fmla="*/ 0 h 507600"/>
              <a:gd name="connsiteX6" fmla="*/ 92520 w 92520"/>
              <a:gd name="connsiteY6" fmla="*/ 115298 h 507600"/>
              <a:gd name="connsiteX7" fmla="*/ 68634 w 92520"/>
              <a:gd name="connsiteY7" fmla="*/ 115298 h 507600"/>
              <a:gd name="connsiteX8" fmla="*/ 0 w 92520"/>
              <a:gd name="connsiteY8" fmla="*/ 0 h 507600"/>
              <a:gd name="connsiteX9" fmla="*/ 25418 w 92520"/>
              <a:gd name="connsiteY9" fmla="*/ 0 h 507600"/>
              <a:gd name="connsiteX10" fmla="*/ 25418 w 92520"/>
              <a:gd name="connsiteY10" fmla="*/ 507600 h 507600"/>
              <a:gd name="connsiteX11" fmla="*/ 0 w 92520"/>
              <a:gd name="connsiteY11" fmla="*/ 507600 h 5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520" h="507600">
                <a:moveTo>
                  <a:pt x="68634" y="172235"/>
                </a:moveTo>
                <a:lnTo>
                  <a:pt x="92520" y="172235"/>
                </a:lnTo>
                <a:lnTo>
                  <a:pt x="92520" y="506473"/>
                </a:lnTo>
                <a:lnTo>
                  <a:pt x="68634" y="506473"/>
                </a:lnTo>
                <a:close/>
                <a:moveTo>
                  <a:pt x="68634" y="0"/>
                </a:moveTo>
                <a:lnTo>
                  <a:pt x="92520" y="0"/>
                </a:lnTo>
                <a:lnTo>
                  <a:pt x="92520" y="115298"/>
                </a:lnTo>
                <a:lnTo>
                  <a:pt x="68634" y="115298"/>
                </a:lnTo>
                <a:close/>
                <a:moveTo>
                  <a:pt x="0" y="0"/>
                </a:moveTo>
                <a:lnTo>
                  <a:pt x="25418" y="0"/>
                </a:lnTo>
                <a:lnTo>
                  <a:pt x="25418" y="507600"/>
                </a:lnTo>
                <a:lnTo>
                  <a:pt x="0" y="5076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396000" tIns="864000" anchor="b" anchorCtr="0">
            <a:noAutofit/>
          </a:bodyPr>
          <a:lstStyle>
            <a:lvl1pPr marL="0" indent="0">
              <a:spcAft>
                <a:spcPts val="0"/>
              </a:spcAft>
              <a:buNone/>
              <a:defRPr sz="5400" b="1"/>
            </a:lvl1pPr>
            <a:lvl2pPr marL="0" indent="0">
              <a:spcAft>
                <a:spcPts val="0"/>
              </a:spcAft>
              <a:buNone/>
              <a:defRPr sz="5400" b="1"/>
            </a:lvl2pPr>
            <a:lvl3pPr marL="0" indent="0">
              <a:spcAft>
                <a:spcPts val="0"/>
              </a:spcAft>
              <a:buNone/>
              <a:defRPr sz="5400" b="1"/>
            </a:lvl3pPr>
            <a:lvl4pPr marL="0" indent="0">
              <a:spcAft>
                <a:spcPts val="0"/>
              </a:spcAft>
              <a:buNone/>
              <a:defRPr sz="5400" b="1"/>
            </a:lvl4pPr>
            <a:lvl5pPr marL="0" indent="0">
              <a:spcAft>
                <a:spcPts val="0"/>
              </a:spcAft>
              <a:buNone/>
              <a:defRPr sz="5400" b="1"/>
            </a:lvl5pPr>
            <a:lvl6pPr marL="0" indent="0">
              <a:spcAft>
                <a:spcPts val="0"/>
              </a:spcAft>
              <a:buNone/>
              <a:defRPr sz="5400" b="1"/>
            </a:lvl6pPr>
            <a:lvl7pPr marL="0" indent="0">
              <a:spcAft>
                <a:spcPts val="0"/>
              </a:spcAft>
              <a:buNone/>
              <a:defRPr sz="5400" b="1"/>
            </a:lvl7pPr>
            <a:lvl8pPr marL="0" indent="0">
              <a:spcAft>
                <a:spcPts val="0"/>
              </a:spcAft>
              <a:buNone/>
              <a:defRPr sz="5400" b="1"/>
            </a:lvl8pPr>
            <a:lvl9pPr marL="0" indent="0">
              <a:spcAft>
                <a:spcPts val="0"/>
              </a:spcAft>
              <a:buNone/>
              <a:defRPr sz="5400" b="1"/>
            </a:lvl9pPr>
          </a:lstStyle>
          <a:p>
            <a:pPr lvl="0"/>
            <a:r>
              <a:rPr lang="fr-FR" noProof="0"/>
              <a:t>06</a:t>
            </a:r>
          </a:p>
        </p:txBody>
      </p:sp>
      <p:sp>
        <p:nvSpPr>
          <p:cNvPr id="68" name="Espace réservé du texte 67">
            <a:extLst>
              <a:ext uri="{FF2B5EF4-FFF2-40B4-BE49-F238E27FC236}">
                <a16:creationId xmlns:a16="http://schemas.microsoft.com/office/drawing/2014/main" id="{C348551E-1D52-88A0-C751-F7DC84AC68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4550" y="1836892"/>
            <a:ext cx="2109600" cy="478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 b="1"/>
            </a:lvl1pPr>
            <a:lvl2pPr marL="0" indent="0">
              <a:spcAft>
                <a:spcPts val="0"/>
              </a:spcAft>
              <a:buNone/>
              <a:defRPr sz="1400" b="1"/>
            </a:lvl2pPr>
            <a:lvl3pPr marL="0" indent="0">
              <a:spcAft>
                <a:spcPts val="0"/>
              </a:spcAft>
              <a:buNone/>
              <a:defRPr sz="1400" b="1"/>
            </a:lvl3pPr>
            <a:lvl4pPr marL="0" indent="0">
              <a:spcAft>
                <a:spcPts val="0"/>
              </a:spcAft>
              <a:buNone/>
              <a:defRPr sz="1400" b="1"/>
            </a:lvl4pPr>
            <a:lvl5pPr marL="0" indent="0">
              <a:spcAft>
                <a:spcPts val="0"/>
              </a:spcAft>
              <a:buNone/>
              <a:defRPr sz="1400" b="1"/>
            </a:lvl5pPr>
            <a:lvl6pPr marL="0" indent="0">
              <a:spcAft>
                <a:spcPts val="0"/>
              </a:spcAft>
              <a:buNone/>
              <a:defRPr sz="1400" b="1"/>
            </a:lvl6pPr>
            <a:lvl7pPr marL="0" indent="0">
              <a:spcAft>
                <a:spcPts val="0"/>
              </a:spcAft>
              <a:buNone/>
              <a:defRPr sz="1400" b="1"/>
            </a:lvl7pPr>
            <a:lvl8pPr marL="0" indent="0">
              <a:spcAft>
                <a:spcPts val="0"/>
              </a:spcAft>
              <a:buNone/>
              <a:defRPr sz="1400" b="1"/>
            </a:lvl8pPr>
            <a:lvl9pPr marL="0" indent="0">
              <a:spcAft>
                <a:spcPts val="0"/>
              </a:spcAft>
              <a:buNone/>
              <a:defRPr sz="1400" b="1"/>
            </a:lvl9pPr>
          </a:lstStyle>
          <a:p>
            <a:pPr lvl="0"/>
            <a:r>
              <a:rPr lang="fr-FR" noProof="0"/>
              <a:t>Tête de chapitre </a:t>
            </a:r>
            <a:br>
              <a:rPr lang="fr-FR" noProof="0"/>
            </a:br>
            <a:r>
              <a:rPr lang="fr-FR" noProof="0"/>
              <a:t>sur deux lignes</a:t>
            </a:r>
          </a:p>
        </p:txBody>
      </p:sp>
      <p:sp>
        <p:nvSpPr>
          <p:cNvPr id="74" name="Espace réservé du texte 73">
            <a:extLst>
              <a:ext uri="{FF2B5EF4-FFF2-40B4-BE49-F238E27FC236}">
                <a16:creationId xmlns:a16="http://schemas.microsoft.com/office/drawing/2014/main" id="{633472D5-CA75-E0D3-3991-6BB41CE0AB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04551" y="2417923"/>
            <a:ext cx="2109600" cy="684000"/>
          </a:xfrm>
        </p:spPr>
        <p:txBody>
          <a:bodyPr/>
          <a:lstStyle>
            <a:lvl1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1pPr>
            <a:lvl2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2pPr>
            <a:lvl3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3pPr>
            <a:lvl4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4pPr>
            <a:lvl5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5pPr>
            <a:lvl6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6pPr>
            <a:lvl7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7pPr>
            <a:lvl8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8pPr>
            <a:lvl9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9pPr>
          </a:lstStyle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</p:txBody>
      </p:sp>
      <p:sp>
        <p:nvSpPr>
          <p:cNvPr id="75" name="Espace réservé du texte 67">
            <a:extLst>
              <a:ext uri="{FF2B5EF4-FFF2-40B4-BE49-F238E27FC236}">
                <a16:creationId xmlns:a16="http://schemas.microsoft.com/office/drawing/2014/main" id="{5D5E1386-5291-5315-6AD9-5C4D30ADA9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52782" y="1836892"/>
            <a:ext cx="2109600" cy="478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 b="1"/>
            </a:lvl1pPr>
            <a:lvl2pPr marL="0" indent="0">
              <a:spcAft>
                <a:spcPts val="0"/>
              </a:spcAft>
              <a:buNone/>
              <a:defRPr sz="1400" b="1"/>
            </a:lvl2pPr>
            <a:lvl3pPr marL="0" indent="0">
              <a:spcAft>
                <a:spcPts val="0"/>
              </a:spcAft>
              <a:buNone/>
              <a:defRPr sz="1400" b="1"/>
            </a:lvl3pPr>
            <a:lvl4pPr marL="0" indent="0">
              <a:spcAft>
                <a:spcPts val="0"/>
              </a:spcAft>
              <a:buNone/>
              <a:defRPr sz="1400" b="1"/>
            </a:lvl4pPr>
            <a:lvl5pPr marL="0" indent="0">
              <a:spcAft>
                <a:spcPts val="0"/>
              </a:spcAft>
              <a:buNone/>
              <a:defRPr sz="1400" b="1"/>
            </a:lvl5pPr>
            <a:lvl6pPr marL="0" indent="0">
              <a:spcAft>
                <a:spcPts val="0"/>
              </a:spcAft>
              <a:buNone/>
              <a:defRPr sz="1400" b="1"/>
            </a:lvl6pPr>
            <a:lvl7pPr marL="0" indent="0">
              <a:spcAft>
                <a:spcPts val="0"/>
              </a:spcAft>
              <a:buNone/>
              <a:defRPr sz="1400" b="1"/>
            </a:lvl7pPr>
            <a:lvl8pPr marL="0" indent="0">
              <a:spcAft>
                <a:spcPts val="0"/>
              </a:spcAft>
              <a:buNone/>
              <a:defRPr sz="1400" b="1"/>
            </a:lvl8pPr>
            <a:lvl9pPr marL="0" indent="0">
              <a:spcAft>
                <a:spcPts val="0"/>
              </a:spcAft>
              <a:buNone/>
              <a:defRPr sz="1400" b="1"/>
            </a:lvl9pPr>
          </a:lstStyle>
          <a:p>
            <a:pPr lvl="0"/>
            <a:r>
              <a:rPr lang="fr-FR" noProof="0"/>
              <a:t>Tête de chapitre </a:t>
            </a:r>
            <a:br>
              <a:rPr lang="fr-FR" noProof="0"/>
            </a:br>
            <a:r>
              <a:rPr lang="fr-FR" noProof="0"/>
              <a:t>sur deux lignes</a:t>
            </a:r>
          </a:p>
        </p:txBody>
      </p:sp>
      <p:sp>
        <p:nvSpPr>
          <p:cNvPr id="76" name="Espace réservé du texte 73">
            <a:extLst>
              <a:ext uri="{FF2B5EF4-FFF2-40B4-BE49-F238E27FC236}">
                <a16:creationId xmlns:a16="http://schemas.microsoft.com/office/drawing/2014/main" id="{D288B3E1-2AA1-4E12-62DB-2487779B9E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52782" y="2417923"/>
            <a:ext cx="2109600" cy="684000"/>
          </a:xfrm>
        </p:spPr>
        <p:txBody>
          <a:bodyPr/>
          <a:lstStyle>
            <a:lvl1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1pPr>
            <a:lvl2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2pPr>
            <a:lvl3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3pPr>
            <a:lvl4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4pPr>
            <a:lvl5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5pPr>
            <a:lvl6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6pPr>
            <a:lvl7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7pPr>
            <a:lvl8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8pPr>
            <a:lvl9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9pPr>
          </a:lstStyle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</p:txBody>
      </p:sp>
      <p:sp>
        <p:nvSpPr>
          <p:cNvPr id="77" name="Espace réservé du texte 67">
            <a:extLst>
              <a:ext uri="{FF2B5EF4-FFF2-40B4-BE49-F238E27FC236}">
                <a16:creationId xmlns:a16="http://schemas.microsoft.com/office/drawing/2014/main" id="{7D6520EC-71BD-6D16-BA25-0F724ACB80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98339" y="1836892"/>
            <a:ext cx="2109600" cy="478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 b="1"/>
            </a:lvl1pPr>
            <a:lvl2pPr marL="0" indent="0">
              <a:spcAft>
                <a:spcPts val="0"/>
              </a:spcAft>
              <a:buNone/>
              <a:defRPr sz="1400" b="1"/>
            </a:lvl2pPr>
            <a:lvl3pPr marL="0" indent="0">
              <a:spcAft>
                <a:spcPts val="0"/>
              </a:spcAft>
              <a:buNone/>
              <a:defRPr sz="1400" b="1"/>
            </a:lvl3pPr>
            <a:lvl4pPr marL="0" indent="0">
              <a:spcAft>
                <a:spcPts val="0"/>
              </a:spcAft>
              <a:buNone/>
              <a:defRPr sz="1400" b="1"/>
            </a:lvl4pPr>
            <a:lvl5pPr marL="0" indent="0">
              <a:spcAft>
                <a:spcPts val="0"/>
              </a:spcAft>
              <a:buNone/>
              <a:defRPr sz="1400" b="1"/>
            </a:lvl5pPr>
            <a:lvl6pPr marL="0" indent="0">
              <a:spcAft>
                <a:spcPts val="0"/>
              </a:spcAft>
              <a:buNone/>
              <a:defRPr sz="1400" b="1"/>
            </a:lvl6pPr>
            <a:lvl7pPr marL="0" indent="0">
              <a:spcAft>
                <a:spcPts val="0"/>
              </a:spcAft>
              <a:buNone/>
              <a:defRPr sz="1400" b="1"/>
            </a:lvl7pPr>
            <a:lvl8pPr marL="0" indent="0">
              <a:spcAft>
                <a:spcPts val="0"/>
              </a:spcAft>
              <a:buNone/>
              <a:defRPr sz="1400" b="1"/>
            </a:lvl8pPr>
            <a:lvl9pPr marL="0" indent="0">
              <a:spcAft>
                <a:spcPts val="0"/>
              </a:spcAft>
              <a:buNone/>
              <a:defRPr sz="1400" b="1"/>
            </a:lvl9pPr>
          </a:lstStyle>
          <a:p>
            <a:pPr lvl="0"/>
            <a:r>
              <a:rPr lang="fr-FR" noProof="0"/>
              <a:t>Tête de chapitre </a:t>
            </a:r>
            <a:br>
              <a:rPr lang="fr-FR" noProof="0"/>
            </a:br>
            <a:r>
              <a:rPr lang="fr-FR" noProof="0"/>
              <a:t>sur deux lignes</a:t>
            </a:r>
          </a:p>
        </p:txBody>
      </p:sp>
      <p:sp>
        <p:nvSpPr>
          <p:cNvPr id="78" name="Espace réservé du texte 73">
            <a:extLst>
              <a:ext uri="{FF2B5EF4-FFF2-40B4-BE49-F238E27FC236}">
                <a16:creationId xmlns:a16="http://schemas.microsoft.com/office/drawing/2014/main" id="{79E22DFB-8EC7-1B50-9696-A81366BE2C5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98339" y="2417923"/>
            <a:ext cx="2109600" cy="684000"/>
          </a:xfrm>
        </p:spPr>
        <p:txBody>
          <a:bodyPr/>
          <a:lstStyle>
            <a:lvl1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1pPr>
            <a:lvl2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2pPr>
            <a:lvl3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3pPr>
            <a:lvl4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4pPr>
            <a:lvl5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5pPr>
            <a:lvl6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6pPr>
            <a:lvl7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7pPr>
            <a:lvl8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8pPr>
            <a:lvl9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9pPr>
          </a:lstStyle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</p:txBody>
      </p:sp>
      <p:sp>
        <p:nvSpPr>
          <p:cNvPr id="79" name="Espace réservé du texte 67">
            <a:extLst>
              <a:ext uri="{FF2B5EF4-FFF2-40B4-BE49-F238E27FC236}">
                <a16:creationId xmlns:a16="http://schemas.microsoft.com/office/drawing/2014/main" id="{73BE562C-CBDA-232B-BD6D-45231CDED5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4551" y="4385998"/>
            <a:ext cx="2109600" cy="478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 b="1"/>
            </a:lvl1pPr>
            <a:lvl2pPr marL="0" indent="0">
              <a:spcAft>
                <a:spcPts val="0"/>
              </a:spcAft>
              <a:buNone/>
              <a:defRPr sz="1400" b="1"/>
            </a:lvl2pPr>
            <a:lvl3pPr marL="0" indent="0">
              <a:spcAft>
                <a:spcPts val="0"/>
              </a:spcAft>
              <a:buNone/>
              <a:defRPr sz="1400" b="1"/>
            </a:lvl3pPr>
            <a:lvl4pPr marL="0" indent="0">
              <a:spcAft>
                <a:spcPts val="0"/>
              </a:spcAft>
              <a:buNone/>
              <a:defRPr sz="1400" b="1"/>
            </a:lvl4pPr>
            <a:lvl5pPr marL="0" indent="0">
              <a:spcAft>
                <a:spcPts val="0"/>
              </a:spcAft>
              <a:buNone/>
              <a:defRPr sz="1400" b="1"/>
            </a:lvl5pPr>
            <a:lvl6pPr marL="0" indent="0">
              <a:spcAft>
                <a:spcPts val="0"/>
              </a:spcAft>
              <a:buNone/>
              <a:defRPr sz="1400" b="1"/>
            </a:lvl6pPr>
            <a:lvl7pPr marL="0" indent="0">
              <a:spcAft>
                <a:spcPts val="0"/>
              </a:spcAft>
              <a:buNone/>
              <a:defRPr sz="1400" b="1"/>
            </a:lvl7pPr>
            <a:lvl8pPr marL="0" indent="0">
              <a:spcAft>
                <a:spcPts val="0"/>
              </a:spcAft>
              <a:buNone/>
              <a:defRPr sz="1400" b="1"/>
            </a:lvl8pPr>
            <a:lvl9pPr marL="0" indent="0">
              <a:spcAft>
                <a:spcPts val="0"/>
              </a:spcAft>
              <a:buNone/>
              <a:defRPr sz="1400" b="1"/>
            </a:lvl9pPr>
          </a:lstStyle>
          <a:p>
            <a:pPr lvl="0"/>
            <a:r>
              <a:rPr lang="fr-FR" noProof="0"/>
              <a:t>Tête de chapitre </a:t>
            </a:r>
            <a:br>
              <a:rPr lang="fr-FR" noProof="0"/>
            </a:br>
            <a:r>
              <a:rPr lang="fr-FR" noProof="0"/>
              <a:t>sur deux lignes</a:t>
            </a:r>
          </a:p>
        </p:txBody>
      </p:sp>
      <p:sp>
        <p:nvSpPr>
          <p:cNvPr id="80" name="Espace réservé du texte 73">
            <a:extLst>
              <a:ext uri="{FF2B5EF4-FFF2-40B4-BE49-F238E27FC236}">
                <a16:creationId xmlns:a16="http://schemas.microsoft.com/office/drawing/2014/main" id="{D7AA2151-45CC-722E-408A-C088A4F707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04551" y="4967029"/>
            <a:ext cx="2109600" cy="684000"/>
          </a:xfrm>
        </p:spPr>
        <p:txBody>
          <a:bodyPr/>
          <a:lstStyle>
            <a:lvl1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1pPr>
            <a:lvl2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2pPr>
            <a:lvl3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3pPr>
            <a:lvl4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4pPr>
            <a:lvl5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5pPr>
            <a:lvl6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6pPr>
            <a:lvl7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7pPr>
            <a:lvl8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8pPr>
            <a:lvl9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9pPr>
          </a:lstStyle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</p:txBody>
      </p:sp>
      <p:sp>
        <p:nvSpPr>
          <p:cNvPr id="81" name="Espace réservé du texte 67">
            <a:extLst>
              <a:ext uri="{FF2B5EF4-FFF2-40B4-BE49-F238E27FC236}">
                <a16:creationId xmlns:a16="http://schemas.microsoft.com/office/drawing/2014/main" id="{63C88493-D196-CF66-40FA-FD1F99F2D4F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52782" y="4385998"/>
            <a:ext cx="2109600" cy="478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 b="1"/>
            </a:lvl1pPr>
            <a:lvl2pPr marL="0" indent="0">
              <a:spcAft>
                <a:spcPts val="0"/>
              </a:spcAft>
              <a:buNone/>
              <a:defRPr sz="1400" b="1"/>
            </a:lvl2pPr>
            <a:lvl3pPr marL="0" indent="0">
              <a:spcAft>
                <a:spcPts val="0"/>
              </a:spcAft>
              <a:buNone/>
              <a:defRPr sz="1400" b="1"/>
            </a:lvl3pPr>
            <a:lvl4pPr marL="0" indent="0">
              <a:spcAft>
                <a:spcPts val="0"/>
              </a:spcAft>
              <a:buNone/>
              <a:defRPr sz="1400" b="1"/>
            </a:lvl4pPr>
            <a:lvl5pPr marL="0" indent="0">
              <a:spcAft>
                <a:spcPts val="0"/>
              </a:spcAft>
              <a:buNone/>
              <a:defRPr sz="1400" b="1"/>
            </a:lvl5pPr>
            <a:lvl6pPr marL="0" indent="0">
              <a:spcAft>
                <a:spcPts val="0"/>
              </a:spcAft>
              <a:buNone/>
              <a:defRPr sz="1400" b="1"/>
            </a:lvl6pPr>
            <a:lvl7pPr marL="0" indent="0">
              <a:spcAft>
                <a:spcPts val="0"/>
              </a:spcAft>
              <a:buNone/>
              <a:defRPr sz="1400" b="1"/>
            </a:lvl7pPr>
            <a:lvl8pPr marL="0" indent="0">
              <a:spcAft>
                <a:spcPts val="0"/>
              </a:spcAft>
              <a:buNone/>
              <a:defRPr sz="1400" b="1"/>
            </a:lvl8pPr>
            <a:lvl9pPr marL="0" indent="0">
              <a:spcAft>
                <a:spcPts val="0"/>
              </a:spcAft>
              <a:buNone/>
              <a:defRPr sz="1400" b="1"/>
            </a:lvl9pPr>
          </a:lstStyle>
          <a:p>
            <a:pPr lvl="0"/>
            <a:r>
              <a:rPr lang="fr-FR" noProof="0"/>
              <a:t>Tête de chapitre </a:t>
            </a:r>
            <a:br>
              <a:rPr lang="fr-FR" noProof="0"/>
            </a:br>
            <a:r>
              <a:rPr lang="fr-FR" noProof="0"/>
              <a:t>sur deux lignes</a:t>
            </a:r>
          </a:p>
        </p:txBody>
      </p:sp>
      <p:sp>
        <p:nvSpPr>
          <p:cNvPr id="82" name="Espace réservé du texte 73">
            <a:extLst>
              <a:ext uri="{FF2B5EF4-FFF2-40B4-BE49-F238E27FC236}">
                <a16:creationId xmlns:a16="http://schemas.microsoft.com/office/drawing/2014/main" id="{11E43A79-844F-A4A4-C498-CC4782D2F6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52782" y="4967029"/>
            <a:ext cx="2109600" cy="684000"/>
          </a:xfrm>
        </p:spPr>
        <p:txBody>
          <a:bodyPr/>
          <a:lstStyle>
            <a:lvl1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1pPr>
            <a:lvl2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2pPr>
            <a:lvl3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3pPr>
            <a:lvl4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4pPr>
            <a:lvl5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5pPr>
            <a:lvl6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6pPr>
            <a:lvl7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7pPr>
            <a:lvl8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8pPr>
            <a:lvl9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9pPr>
          </a:lstStyle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</p:txBody>
      </p:sp>
      <p:sp>
        <p:nvSpPr>
          <p:cNvPr id="83" name="Espace réservé du texte 67">
            <a:extLst>
              <a:ext uri="{FF2B5EF4-FFF2-40B4-BE49-F238E27FC236}">
                <a16:creationId xmlns:a16="http://schemas.microsoft.com/office/drawing/2014/main" id="{9B8DDCD9-67E9-6CFF-29B2-7020630C223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98341" y="4385998"/>
            <a:ext cx="2109600" cy="478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 b="1"/>
            </a:lvl1pPr>
            <a:lvl2pPr marL="0" indent="0">
              <a:spcAft>
                <a:spcPts val="0"/>
              </a:spcAft>
              <a:buNone/>
              <a:defRPr sz="1400" b="1"/>
            </a:lvl2pPr>
            <a:lvl3pPr marL="0" indent="0">
              <a:spcAft>
                <a:spcPts val="0"/>
              </a:spcAft>
              <a:buNone/>
              <a:defRPr sz="1400" b="1"/>
            </a:lvl3pPr>
            <a:lvl4pPr marL="0" indent="0">
              <a:spcAft>
                <a:spcPts val="0"/>
              </a:spcAft>
              <a:buNone/>
              <a:defRPr sz="1400" b="1"/>
            </a:lvl4pPr>
            <a:lvl5pPr marL="0" indent="0">
              <a:spcAft>
                <a:spcPts val="0"/>
              </a:spcAft>
              <a:buNone/>
              <a:defRPr sz="1400" b="1"/>
            </a:lvl5pPr>
            <a:lvl6pPr marL="0" indent="0">
              <a:spcAft>
                <a:spcPts val="0"/>
              </a:spcAft>
              <a:buNone/>
              <a:defRPr sz="1400" b="1"/>
            </a:lvl6pPr>
            <a:lvl7pPr marL="0" indent="0">
              <a:spcAft>
                <a:spcPts val="0"/>
              </a:spcAft>
              <a:buNone/>
              <a:defRPr sz="1400" b="1"/>
            </a:lvl7pPr>
            <a:lvl8pPr marL="0" indent="0">
              <a:spcAft>
                <a:spcPts val="0"/>
              </a:spcAft>
              <a:buNone/>
              <a:defRPr sz="1400" b="1"/>
            </a:lvl8pPr>
            <a:lvl9pPr marL="0" indent="0">
              <a:spcAft>
                <a:spcPts val="0"/>
              </a:spcAft>
              <a:buNone/>
              <a:defRPr sz="1400" b="1"/>
            </a:lvl9pPr>
          </a:lstStyle>
          <a:p>
            <a:pPr lvl="0"/>
            <a:r>
              <a:rPr lang="fr-FR" noProof="0"/>
              <a:t>Tête de chapitre </a:t>
            </a:r>
            <a:br>
              <a:rPr lang="fr-FR" noProof="0"/>
            </a:br>
            <a:r>
              <a:rPr lang="fr-FR" noProof="0"/>
              <a:t>sur deux lignes</a:t>
            </a:r>
          </a:p>
        </p:txBody>
      </p:sp>
      <p:sp>
        <p:nvSpPr>
          <p:cNvPr id="84" name="Espace réservé du texte 73">
            <a:extLst>
              <a:ext uri="{FF2B5EF4-FFF2-40B4-BE49-F238E27FC236}">
                <a16:creationId xmlns:a16="http://schemas.microsoft.com/office/drawing/2014/main" id="{1C0C5485-4E4F-2A3E-C147-C01FBC80DB0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598341" y="4967029"/>
            <a:ext cx="2109600" cy="684000"/>
          </a:xfrm>
        </p:spPr>
        <p:txBody>
          <a:bodyPr/>
          <a:lstStyle>
            <a:lvl1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1pPr>
            <a:lvl2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2pPr>
            <a:lvl3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3pPr>
            <a:lvl4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4pPr>
            <a:lvl5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5pPr>
            <a:lvl6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6pPr>
            <a:lvl7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7pPr>
            <a:lvl8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8pPr>
            <a:lvl9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9pPr>
          </a:lstStyle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</p:txBody>
      </p:sp>
      <p:grpSp>
        <p:nvGrpSpPr>
          <p:cNvPr id="2" name="Graphic 24">
            <a:extLst>
              <a:ext uri="{FF2B5EF4-FFF2-40B4-BE49-F238E27FC236}">
                <a16:creationId xmlns:a16="http://schemas.microsoft.com/office/drawing/2014/main" id="{91991B7B-435C-B195-7D7A-BD7A7684BB86}"/>
              </a:ext>
            </a:extLst>
          </p:cNvPr>
          <p:cNvGrpSpPr/>
          <p:nvPr userDrawn="1"/>
        </p:nvGrpSpPr>
        <p:grpSpPr>
          <a:xfrm>
            <a:off x="621013" y="6450052"/>
            <a:ext cx="1718000" cy="179346"/>
            <a:chOff x="562463" y="6115198"/>
            <a:chExt cx="1591966" cy="166189"/>
          </a:xfrm>
        </p:grpSpPr>
        <p:grpSp>
          <p:nvGrpSpPr>
            <p:cNvPr id="8" name="Graphic 24">
              <a:extLst>
                <a:ext uri="{FF2B5EF4-FFF2-40B4-BE49-F238E27FC236}">
                  <a16:creationId xmlns:a16="http://schemas.microsoft.com/office/drawing/2014/main" id="{4458B8D0-5C1E-44CD-2787-B4339984FC66}"/>
                </a:ext>
              </a:extLst>
            </p:cNvPr>
            <p:cNvGrpSpPr/>
            <p:nvPr/>
          </p:nvGrpSpPr>
          <p:grpSpPr>
            <a:xfrm>
              <a:off x="562463" y="6115198"/>
              <a:ext cx="764960" cy="166189"/>
              <a:chOff x="562463" y="6115198"/>
              <a:chExt cx="764960" cy="166189"/>
            </a:xfrm>
            <a:solidFill>
              <a:srgbClr val="000000"/>
            </a:solidFill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B6657E1-6511-053E-7DFD-1BA3259BB634}"/>
                  </a:ext>
                </a:extLst>
              </p:cNvPr>
              <p:cNvSpPr/>
              <p:nvPr/>
            </p:nvSpPr>
            <p:spPr>
              <a:xfrm>
                <a:off x="1160943" y="6115198"/>
                <a:ext cx="166481" cy="166073"/>
              </a:xfrm>
              <a:custGeom>
                <a:avLst/>
                <a:gdLst>
                  <a:gd name="connsiteX0" fmla="*/ 81987 w 166481"/>
                  <a:gd name="connsiteY0" fmla="*/ 12242 h 166073"/>
                  <a:gd name="connsiteX1" fmla="*/ 25201 w 166481"/>
                  <a:gd name="connsiteY1" fmla="*/ 123713 h 166073"/>
                  <a:gd name="connsiteX2" fmla="*/ 149028 w 166481"/>
                  <a:gd name="connsiteY2" fmla="*/ 109550 h 166073"/>
                  <a:gd name="connsiteX3" fmla="*/ 81987 w 166481"/>
                  <a:gd name="connsiteY3" fmla="*/ 12242 h 166073"/>
                  <a:gd name="connsiteX4" fmla="*/ 79430 w 166481"/>
                  <a:gd name="connsiteY4" fmla="*/ 106 h 166073"/>
                  <a:gd name="connsiteX5" fmla="*/ 153807 w 166481"/>
                  <a:gd name="connsiteY5" fmla="*/ 127100 h 166073"/>
                  <a:gd name="connsiteX6" fmla="*/ 11773 w 166481"/>
                  <a:gd name="connsiteY6" fmla="*/ 125629 h 166073"/>
                  <a:gd name="connsiteX7" fmla="*/ 79430 w 166481"/>
                  <a:gd name="connsiteY7" fmla="*/ 106 h 166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481" h="166073">
                    <a:moveTo>
                      <a:pt x="81987" y="12242"/>
                    </a:moveTo>
                    <a:cubicBezTo>
                      <a:pt x="25696" y="13132"/>
                      <a:pt x="-7423" y="77376"/>
                      <a:pt x="25201" y="123713"/>
                    </a:cubicBezTo>
                    <a:cubicBezTo>
                      <a:pt x="57604" y="169739"/>
                      <a:pt x="127944" y="161507"/>
                      <a:pt x="149028" y="109550"/>
                    </a:cubicBezTo>
                    <a:cubicBezTo>
                      <a:pt x="168101" y="62550"/>
                      <a:pt x="132323" y="11448"/>
                      <a:pt x="81987" y="12242"/>
                    </a:cubicBezTo>
                    <a:moveTo>
                      <a:pt x="79430" y="106"/>
                    </a:moveTo>
                    <a:cubicBezTo>
                      <a:pt x="145985" y="-3168"/>
                      <a:pt x="189206" y="70374"/>
                      <a:pt x="153807" y="127100"/>
                    </a:cubicBezTo>
                    <a:cubicBezTo>
                      <a:pt x="120992" y="179686"/>
                      <a:pt x="43436" y="178920"/>
                      <a:pt x="11773" y="125629"/>
                    </a:cubicBezTo>
                    <a:cubicBezTo>
                      <a:pt x="-20377" y="71515"/>
                      <a:pt x="16989" y="3177"/>
                      <a:pt x="79430" y="106"/>
                    </a:cubicBezTo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CF72C7C-1060-0119-9700-D79E1F8254B9}"/>
                  </a:ext>
                </a:extLst>
              </p:cNvPr>
              <p:cNvSpPr/>
              <p:nvPr/>
            </p:nvSpPr>
            <p:spPr>
              <a:xfrm>
                <a:off x="1009910" y="6116168"/>
                <a:ext cx="117661" cy="164484"/>
              </a:xfrm>
              <a:custGeom>
                <a:avLst/>
                <a:gdLst>
                  <a:gd name="connsiteX0" fmla="*/ 0 w 117661"/>
                  <a:gd name="connsiteY0" fmla="*/ 0 h 164484"/>
                  <a:gd name="connsiteX1" fmla="*/ 0 w 117661"/>
                  <a:gd name="connsiteY1" fmla="*/ 164484 h 164484"/>
                  <a:gd name="connsiteX2" fmla="*/ 117662 w 117661"/>
                  <a:gd name="connsiteY2" fmla="*/ 164484 h 164484"/>
                  <a:gd name="connsiteX3" fmla="*/ 117662 w 117661"/>
                  <a:gd name="connsiteY3" fmla="*/ 152028 h 164484"/>
                  <a:gd name="connsiteX4" fmla="*/ 12150 w 117661"/>
                  <a:gd name="connsiteY4" fmla="*/ 152028 h 164484"/>
                  <a:gd name="connsiteX5" fmla="*/ 12150 w 117661"/>
                  <a:gd name="connsiteY5" fmla="*/ 12136 h 164484"/>
                  <a:gd name="connsiteX6" fmla="*/ 117662 w 117661"/>
                  <a:gd name="connsiteY6" fmla="*/ 12136 h 164484"/>
                  <a:gd name="connsiteX7" fmla="*/ 117662 w 117661"/>
                  <a:gd name="connsiteY7" fmla="*/ 0 h 164484"/>
                  <a:gd name="connsiteX8" fmla="*/ 0 w 117661"/>
                  <a:gd name="connsiteY8" fmla="*/ 0 h 164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661" h="164484">
                    <a:moveTo>
                      <a:pt x="0" y="0"/>
                    </a:moveTo>
                    <a:lnTo>
                      <a:pt x="0" y="164484"/>
                    </a:lnTo>
                    <a:lnTo>
                      <a:pt x="117662" y="164484"/>
                    </a:lnTo>
                    <a:lnTo>
                      <a:pt x="117662" y="152028"/>
                    </a:lnTo>
                    <a:lnTo>
                      <a:pt x="12150" y="152028"/>
                    </a:lnTo>
                    <a:lnTo>
                      <a:pt x="12150" y="12136"/>
                    </a:lnTo>
                    <a:lnTo>
                      <a:pt x="117662" y="12136"/>
                    </a:lnTo>
                    <a:lnTo>
                      <a:pt x="11766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43" name="Graphic 24">
                <a:extLst>
                  <a:ext uri="{FF2B5EF4-FFF2-40B4-BE49-F238E27FC236}">
                    <a16:creationId xmlns:a16="http://schemas.microsoft.com/office/drawing/2014/main" id="{436EB209-6A96-E7B1-1D62-D6C9F799149C}"/>
                  </a:ext>
                </a:extLst>
              </p:cNvPr>
              <p:cNvGrpSpPr/>
              <p:nvPr/>
            </p:nvGrpSpPr>
            <p:grpSpPr>
              <a:xfrm>
                <a:off x="562463" y="6115209"/>
                <a:ext cx="141756" cy="166178"/>
                <a:chOff x="562463" y="6115209"/>
                <a:chExt cx="141756" cy="166178"/>
              </a:xfrm>
              <a:solidFill>
                <a:srgbClr val="000000"/>
              </a:solidFill>
            </p:grpSpPr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2BE9899C-0EEF-D791-D077-5B56F28944D0}"/>
                    </a:ext>
                  </a:extLst>
                </p:cNvPr>
                <p:cNvSpPr/>
                <p:nvPr/>
              </p:nvSpPr>
              <p:spPr>
                <a:xfrm>
                  <a:off x="562463" y="6115209"/>
                  <a:ext cx="141756" cy="166178"/>
                </a:xfrm>
                <a:custGeom>
                  <a:avLst/>
                  <a:gdLst>
                    <a:gd name="connsiteX0" fmla="*/ 79366 w 141756"/>
                    <a:gd name="connsiteY0" fmla="*/ 95 h 166178"/>
                    <a:gd name="connsiteX1" fmla="*/ 140504 w 141756"/>
                    <a:gd name="connsiteY1" fmla="*/ 22834 h 166178"/>
                    <a:gd name="connsiteX2" fmla="*/ 141630 w 141756"/>
                    <a:gd name="connsiteY2" fmla="*/ 24906 h 166178"/>
                    <a:gd name="connsiteX3" fmla="*/ 133308 w 141756"/>
                    <a:gd name="connsiteY3" fmla="*/ 32909 h 166178"/>
                    <a:gd name="connsiteX4" fmla="*/ 116527 w 141756"/>
                    <a:gd name="connsiteY4" fmla="*/ 20594 h 166178"/>
                    <a:gd name="connsiteX5" fmla="*/ 14105 w 141756"/>
                    <a:gd name="connsiteY5" fmla="*/ 67130 h 166178"/>
                    <a:gd name="connsiteX6" fmla="*/ 97084 w 141756"/>
                    <a:gd name="connsiteY6" fmla="*/ 152574 h 166178"/>
                    <a:gd name="connsiteX7" fmla="*/ 133308 w 141756"/>
                    <a:gd name="connsiteY7" fmla="*/ 133190 h 166178"/>
                    <a:gd name="connsiteX8" fmla="*/ 141757 w 141756"/>
                    <a:gd name="connsiteY8" fmla="*/ 141924 h 166178"/>
                    <a:gd name="connsiteX9" fmla="*/ 97084 w 141756"/>
                    <a:gd name="connsiteY9" fmla="*/ 165030 h 166178"/>
                    <a:gd name="connsiteX10" fmla="*/ 1893 w 141756"/>
                    <a:gd name="connsiteY10" fmla="*/ 65471 h 166178"/>
                    <a:gd name="connsiteX11" fmla="*/ 79366 w 141756"/>
                    <a:gd name="connsiteY11" fmla="*/ 94 h 166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1756" h="166178">
                      <a:moveTo>
                        <a:pt x="79366" y="95"/>
                      </a:moveTo>
                      <a:cubicBezTo>
                        <a:pt x="101703" y="-1004"/>
                        <a:pt x="124393" y="7491"/>
                        <a:pt x="140504" y="22834"/>
                      </a:cubicBezTo>
                      <a:cubicBezTo>
                        <a:pt x="141079" y="23380"/>
                        <a:pt x="142112" y="24049"/>
                        <a:pt x="141630" y="24906"/>
                      </a:cubicBezTo>
                      <a:lnTo>
                        <a:pt x="133308" y="32909"/>
                      </a:lnTo>
                      <a:cubicBezTo>
                        <a:pt x="128118" y="28248"/>
                        <a:pt x="122724" y="23874"/>
                        <a:pt x="116527" y="20594"/>
                      </a:cubicBezTo>
                      <a:cubicBezTo>
                        <a:pt x="75350" y="-1214"/>
                        <a:pt x="24454" y="21970"/>
                        <a:pt x="14105" y="67130"/>
                      </a:cubicBezTo>
                      <a:cubicBezTo>
                        <a:pt x="2594" y="117356"/>
                        <a:pt x="46575" y="162326"/>
                        <a:pt x="97084" y="152574"/>
                      </a:cubicBezTo>
                      <a:cubicBezTo>
                        <a:pt x="110808" y="149923"/>
                        <a:pt x="123366" y="142844"/>
                        <a:pt x="133308" y="133190"/>
                      </a:cubicBezTo>
                      <a:lnTo>
                        <a:pt x="141757" y="141924"/>
                      </a:lnTo>
                      <a:cubicBezTo>
                        <a:pt x="129905" y="153946"/>
                        <a:pt x="113823" y="162283"/>
                        <a:pt x="97084" y="165030"/>
                      </a:cubicBezTo>
                      <a:cubicBezTo>
                        <a:pt x="38917" y="174579"/>
                        <a:pt x="-10389" y="123130"/>
                        <a:pt x="1893" y="65471"/>
                      </a:cubicBezTo>
                      <a:cubicBezTo>
                        <a:pt x="9706" y="28792"/>
                        <a:pt x="41930" y="1936"/>
                        <a:pt x="79366" y="94"/>
                      </a:cubicBezTo>
                    </a:path>
                  </a:pathLst>
                </a:custGeom>
                <a:solidFill>
                  <a:srgbClr val="000000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93B6A849-E688-0BF5-2ED4-CF5EE33003DB}"/>
                    </a:ext>
                  </a:extLst>
                </p:cNvPr>
                <p:cNvSpPr/>
                <p:nvPr/>
              </p:nvSpPr>
              <p:spPr>
                <a:xfrm>
                  <a:off x="599551" y="6152257"/>
                  <a:ext cx="89985" cy="92086"/>
                </a:xfrm>
                <a:custGeom>
                  <a:avLst/>
                  <a:gdLst>
                    <a:gd name="connsiteX0" fmla="*/ 89985 w 89985"/>
                    <a:gd name="connsiteY0" fmla="*/ 2557 h 92086"/>
                    <a:gd name="connsiteX1" fmla="*/ 89985 w 89985"/>
                    <a:gd name="connsiteY1" fmla="*/ 33857 h 92086"/>
                    <a:gd name="connsiteX2" fmla="*/ 58651 w 89985"/>
                    <a:gd name="connsiteY2" fmla="*/ 33857 h 92086"/>
                    <a:gd name="connsiteX3" fmla="*/ 69818 w 89985"/>
                    <a:gd name="connsiteY3" fmla="*/ 22475 h 92086"/>
                    <a:gd name="connsiteX4" fmla="*/ 39401 w 89985"/>
                    <a:gd name="connsiteY4" fmla="*/ 12872 h 92086"/>
                    <a:gd name="connsiteX5" fmla="*/ 12330 w 89985"/>
                    <a:gd name="connsiteY5" fmla="*/ 42681 h 92086"/>
                    <a:gd name="connsiteX6" fmla="*/ 70000 w 89985"/>
                    <a:gd name="connsiteY6" fmla="*/ 69954 h 92086"/>
                    <a:gd name="connsiteX7" fmla="*/ 78449 w 89985"/>
                    <a:gd name="connsiteY7" fmla="*/ 78688 h 92086"/>
                    <a:gd name="connsiteX8" fmla="*/ 10058 w 89985"/>
                    <a:gd name="connsiteY8" fmla="*/ 74890 h 92086"/>
                    <a:gd name="connsiteX9" fmla="*/ 19541 w 89985"/>
                    <a:gd name="connsiteY9" fmla="*/ 8366 h 92086"/>
                    <a:gd name="connsiteX10" fmla="*/ 78677 w 89985"/>
                    <a:gd name="connsiteY10" fmla="*/ 13393 h 92086"/>
                    <a:gd name="connsiteX11" fmla="*/ 89983 w 89985"/>
                    <a:gd name="connsiteY11" fmla="*/ 2558 h 92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9985" h="92086">
                      <a:moveTo>
                        <a:pt x="89985" y="2557"/>
                      </a:moveTo>
                      <a:lnTo>
                        <a:pt x="89985" y="33857"/>
                      </a:lnTo>
                      <a:lnTo>
                        <a:pt x="58651" y="33857"/>
                      </a:lnTo>
                      <a:lnTo>
                        <a:pt x="69818" y="22475"/>
                      </a:lnTo>
                      <a:cubicBezTo>
                        <a:pt x="62644" y="13952"/>
                        <a:pt x="50171" y="10773"/>
                        <a:pt x="39401" y="12872"/>
                      </a:cubicBezTo>
                      <a:cubicBezTo>
                        <a:pt x="25349" y="15610"/>
                        <a:pt x="13499" y="28295"/>
                        <a:pt x="12330" y="42681"/>
                      </a:cubicBezTo>
                      <a:cubicBezTo>
                        <a:pt x="9751" y="74438"/>
                        <a:pt x="47311" y="92228"/>
                        <a:pt x="70000" y="69954"/>
                      </a:cubicBezTo>
                      <a:lnTo>
                        <a:pt x="78449" y="78688"/>
                      </a:lnTo>
                      <a:cubicBezTo>
                        <a:pt x="59533" y="98156"/>
                        <a:pt x="26873" y="95996"/>
                        <a:pt x="10058" y="74890"/>
                      </a:cubicBezTo>
                      <a:cubicBezTo>
                        <a:pt x="-6476" y="54136"/>
                        <a:pt x="-2151" y="23566"/>
                        <a:pt x="19541" y="8366"/>
                      </a:cubicBezTo>
                      <a:cubicBezTo>
                        <a:pt x="37868" y="-4477"/>
                        <a:pt x="62846" y="-2326"/>
                        <a:pt x="78677" y="13393"/>
                      </a:cubicBezTo>
                      <a:lnTo>
                        <a:pt x="89983" y="25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8E0BA13-22B5-0419-00EE-41BFF04FA92C}"/>
                  </a:ext>
                </a:extLst>
              </p:cNvPr>
              <p:cNvSpPr/>
              <p:nvPr/>
            </p:nvSpPr>
            <p:spPr>
              <a:xfrm>
                <a:off x="821267" y="6148745"/>
                <a:ext cx="63946" cy="131906"/>
              </a:xfrm>
              <a:custGeom>
                <a:avLst/>
                <a:gdLst>
                  <a:gd name="connsiteX0" fmla="*/ 0 w 63946"/>
                  <a:gd name="connsiteY0" fmla="*/ 0 h 131906"/>
                  <a:gd name="connsiteX1" fmla="*/ 0 w 63946"/>
                  <a:gd name="connsiteY1" fmla="*/ 12138 h 131906"/>
                  <a:gd name="connsiteX2" fmla="*/ 51477 w 63946"/>
                  <a:gd name="connsiteY2" fmla="*/ 12138 h 131906"/>
                  <a:gd name="connsiteX3" fmla="*/ 51477 w 63946"/>
                  <a:gd name="connsiteY3" fmla="*/ 131428 h 131906"/>
                  <a:gd name="connsiteX4" fmla="*/ 51956 w 63946"/>
                  <a:gd name="connsiteY4" fmla="*/ 131907 h 131906"/>
                  <a:gd name="connsiteX5" fmla="*/ 63467 w 63946"/>
                  <a:gd name="connsiteY5" fmla="*/ 131907 h 131906"/>
                  <a:gd name="connsiteX6" fmla="*/ 63946 w 63946"/>
                  <a:gd name="connsiteY6" fmla="*/ 131428 h 131906"/>
                  <a:gd name="connsiteX7" fmla="*/ 63946 w 63946"/>
                  <a:gd name="connsiteY7" fmla="*/ 0 h 131906"/>
                  <a:gd name="connsiteX8" fmla="*/ 0 w 63946"/>
                  <a:gd name="connsiteY8" fmla="*/ 0 h 13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946" h="131906">
                    <a:moveTo>
                      <a:pt x="0" y="0"/>
                    </a:moveTo>
                    <a:lnTo>
                      <a:pt x="0" y="12138"/>
                    </a:lnTo>
                    <a:lnTo>
                      <a:pt x="51477" y="12138"/>
                    </a:lnTo>
                    <a:lnTo>
                      <a:pt x="51477" y="131428"/>
                    </a:lnTo>
                    <a:lnTo>
                      <a:pt x="51956" y="131907"/>
                    </a:lnTo>
                    <a:lnTo>
                      <a:pt x="63467" y="131907"/>
                    </a:lnTo>
                    <a:lnTo>
                      <a:pt x="63946" y="131428"/>
                    </a:lnTo>
                    <a:lnTo>
                      <a:pt x="639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904061A-E794-E711-6C23-FAB6B423DF7A}"/>
                  </a:ext>
                </a:extLst>
              </p:cNvPr>
              <p:cNvSpPr/>
              <p:nvPr/>
            </p:nvSpPr>
            <p:spPr>
              <a:xfrm>
                <a:off x="909193" y="6148745"/>
                <a:ext cx="63946" cy="131906"/>
              </a:xfrm>
              <a:custGeom>
                <a:avLst/>
                <a:gdLst>
                  <a:gd name="connsiteX0" fmla="*/ 0 w 63946"/>
                  <a:gd name="connsiteY0" fmla="*/ 0 h 131906"/>
                  <a:gd name="connsiteX1" fmla="*/ 0 w 63946"/>
                  <a:gd name="connsiteY1" fmla="*/ 131428 h 131906"/>
                  <a:gd name="connsiteX2" fmla="*/ 480 w 63946"/>
                  <a:gd name="connsiteY2" fmla="*/ 131907 h 131906"/>
                  <a:gd name="connsiteX3" fmla="*/ 11990 w 63946"/>
                  <a:gd name="connsiteY3" fmla="*/ 131907 h 131906"/>
                  <a:gd name="connsiteX4" fmla="*/ 12470 w 63946"/>
                  <a:gd name="connsiteY4" fmla="*/ 131428 h 131906"/>
                  <a:gd name="connsiteX5" fmla="*/ 12470 w 63946"/>
                  <a:gd name="connsiteY5" fmla="*/ 12138 h 131906"/>
                  <a:gd name="connsiteX6" fmla="*/ 63947 w 63946"/>
                  <a:gd name="connsiteY6" fmla="*/ 12138 h 131906"/>
                  <a:gd name="connsiteX7" fmla="*/ 63947 w 63946"/>
                  <a:gd name="connsiteY7" fmla="*/ 0 h 131906"/>
                  <a:gd name="connsiteX8" fmla="*/ 0 w 63946"/>
                  <a:gd name="connsiteY8" fmla="*/ 0 h 13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946" h="131906">
                    <a:moveTo>
                      <a:pt x="0" y="0"/>
                    </a:moveTo>
                    <a:lnTo>
                      <a:pt x="0" y="131428"/>
                    </a:lnTo>
                    <a:lnTo>
                      <a:pt x="480" y="131907"/>
                    </a:lnTo>
                    <a:lnTo>
                      <a:pt x="11990" y="131907"/>
                    </a:lnTo>
                    <a:lnTo>
                      <a:pt x="12470" y="131428"/>
                    </a:lnTo>
                    <a:lnTo>
                      <a:pt x="12470" y="12138"/>
                    </a:lnTo>
                    <a:lnTo>
                      <a:pt x="63947" y="12138"/>
                    </a:lnTo>
                    <a:lnTo>
                      <a:pt x="6394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5D91AE76-D4D1-AD8C-2761-570AB2FBE286}"/>
                  </a:ext>
                </a:extLst>
              </p:cNvPr>
              <p:cNvSpPr/>
              <p:nvPr/>
            </p:nvSpPr>
            <p:spPr>
              <a:xfrm>
                <a:off x="1046360" y="6209429"/>
                <a:ext cx="81212" cy="38646"/>
              </a:xfrm>
              <a:custGeom>
                <a:avLst/>
                <a:gdLst>
                  <a:gd name="connsiteX0" fmla="*/ 81213 w 81212"/>
                  <a:gd name="connsiteY0" fmla="*/ 0 h 38646"/>
                  <a:gd name="connsiteX1" fmla="*/ 81213 w 81212"/>
                  <a:gd name="connsiteY1" fmla="*/ 12137 h 38646"/>
                  <a:gd name="connsiteX2" fmla="*/ 12630 w 81212"/>
                  <a:gd name="connsiteY2" fmla="*/ 12137 h 38646"/>
                  <a:gd name="connsiteX3" fmla="*/ 12150 w 81212"/>
                  <a:gd name="connsiteY3" fmla="*/ 12616 h 38646"/>
                  <a:gd name="connsiteX4" fmla="*/ 12150 w 81212"/>
                  <a:gd name="connsiteY4" fmla="*/ 26190 h 38646"/>
                  <a:gd name="connsiteX5" fmla="*/ 81213 w 81212"/>
                  <a:gd name="connsiteY5" fmla="*/ 26190 h 38646"/>
                  <a:gd name="connsiteX6" fmla="*/ 81213 w 81212"/>
                  <a:gd name="connsiteY6" fmla="*/ 38647 h 38646"/>
                  <a:gd name="connsiteX7" fmla="*/ 0 w 81212"/>
                  <a:gd name="connsiteY7" fmla="*/ 38647 h 38646"/>
                  <a:gd name="connsiteX8" fmla="*/ 0 w 81212"/>
                  <a:gd name="connsiteY8" fmla="*/ 0 h 38646"/>
                  <a:gd name="connsiteX9" fmla="*/ 81213 w 81212"/>
                  <a:gd name="connsiteY9" fmla="*/ 0 h 38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212" h="38646">
                    <a:moveTo>
                      <a:pt x="81213" y="0"/>
                    </a:moveTo>
                    <a:lnTo>
                      <a:pt x="81213" y="12137"/>
                    </a:lnTo>
                    <a:lnTo>
                      <a:pt x="12630" y="12137"/>
                    </a:lnTo>
                    <a:lnTo>
                      <a:pt x="12150" y="12616"/>
                    </a:lnTo>
                    <a:lnTo>
                      <a:pt x="12150" y="26190"/>
                    </a:lnTo>
                    <a:lnTo>
                      <a:pt x="81213" y="26190"/>
                    </a:lnTo>
                    <a:lnTo>
                      <a:pt x="81213" y="38647"/>
                    </a:lnTo>
                    <a:lnTo>
                      <a:pt x="0" y="38647"/>
                    </a:lnTo>
                    <a:lnTo>
                      <a:pt x="0" y="0"/>
                    </a:lnTo>
                    <a:lnTo>
                      <a:pt x="812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2987092-CA96-2CE1-03D3-3BEFA0D0EBF7}"/>
                  </a:ext>
                </a:extLst>
              </p:cNvPr>
              <p:cNvSpPr/>
              <p:nvPr/>
            </p:nvSpPr>
            <p:spPr>
              <a:xfrm>
                <a:off x="1046360" y="6148745"/>
                <a:ext cx="81212" cy="38646"/>
              </a:xfrm>
              <a:custGeom>
                <a:avLst/>
                <a:gdLst>
                  <a:gd name="connsiteX0" fmla="*/ 81213 w 81212"/>
                  <a:gd name="connsiteY0" fmla="*/ 0 h 38646"/>
                  <a:gd name="connsiteX1" fmla="*/ 81213 w 81212"/>
                  <a:gd name="connsiteY1" fmla="*/ 12137 h 38646"/>
                  <a:gd name="connsiteX2" fmla="*/ 12150 w 81212"/>
                  <a:gd name="connsiteY2" fmla="*/ 12137 h 38646"/>
                  <a:gd name="connsiteX3" fmla="*/ 12150 w 81212"/>
                  <a:gd name="connsiteY3" fmla="*/ 26191 h 38646"/>
                  <a:gd name="connsiteX4" fmla="*/ 81213 w 81212"/>
                  <a:gd name="connsiteY4" fmla="*/ 26191 h 38646"/>
                  <a:gd name="connsiteX5" fmla="*/ 81213 w 81212"/>
                  <a:gd name="connsiteY5" fmla="*/ 38647 h 38646"/>
                  <a:gd name="connsiteX6" fmla="*/ 0 w 81212"/>
                  <a:gd name="connsiteY6" fmla="*/ 38647 h 38646"/>
                  <a:gd name="connsiteX7" fmla="*/ 0 w 81212"/>
                  <a:gd name="connsiteY7" fmla="*/ 0 h 38646"/>
                  <a:gd name="connsiteX8" fmla="*/ 81213 w 81212"/>
                  <a:gd name="connsiteY8" fmla="*/ 0 h 38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212" h="38646">
                    <a:moveTo>
                      <a:pt x="81213" y="0"/>
                    </a:moveTo>
                    <a:lnTo>
                      <a:pt x="81213" y="12137"/>
                    </a:lnTo>
                    <a:lnTo>
                      <a:pt x="12150" y="12137"/>
                    </a:lnTo>
                    <a:lnTo>
                      <a:pt x="12150" y="26191"/>
                    </a:lnTo>
                    <a:lnTo>
                      <a:pt x="81213" y="26191"/>
                    </a:lnTo>
                    <a:lnTo>
                      <a:pt x="81213" y="38647"/>
                    </a:lnTo>
                    <a:lnTo>
                      <a:pt x="0" y="38647"/>
                    </a:lnTo>
                    <a:lnTo>
                      <a:pt x="0" y="0"/>
                    </a:lnTo>
                    <a:lnTo>
                      <a:pt x="812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A592099-29EB-1399-097C-195887048A0D}"/>
                  </a:ext>
                </a:extLst>
              </p:cNvPr>
              <p:cNvSpPr/>
              <p:nvPr/>
            </p:nvSpPr>
            <p:spPr>
              <a:xfrm>
                <a:off x="772028" y="6115849"/>
                <a:ext cx="12788" cy="164803"/>
              </a:xfrm>
              <a:custGeom>
                <a:avLst/>
                <a:gdLst>
                  <a:gd name="connsiteX0" fmla="*/ 0 w 12788"/>
                  <a:gd name="connsiteY0" fmla="*/ 0 h 164803"/>
                  <a:gd name="connsiteX1" fmla="*/ 12789 w 12788"/>
                  <a:gd name="connsiteY1" fmla="*/ 0 h 164803"/>
                  <a:gd name="connsiteX2" fmla="*/ 12789 w 12788"/>
                  <a:gd name="connsiteY2" fmla="*/ 164803 h 164803"/>
                  <a:gd name="connsiteX3" fmla="*/ 0 w 12788"/>
                  <a:gd name="connsiteY3" fmla="*/ 164803 h 16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88" h="164803">
                    <a:moveTo>
                      <a:pt x="0" y="0"/>
                    </a:moveTo>
                    <a:lnTo>
                      <a:pt x="12789" y="0"/>
                    </a:lnTo>
                    <a:lnTo>
                      <a:pt x="12789" y="164803"/>
                    </a:lnTo>
                    <a:lnTo>
                      <a:pt x="0" y="164803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382D657-21A3-A3A3-B638-A55A43E67D44}"/>
                  </a:ext>
                </a:extLst>
              </p:cNvPr>
              <p:cNvSpPr/>
              <p:nvPr/>
            </p:nvSpPr>
            <p:spPr>
              <a:xfrm>
                <a:off x="735578" y="6115849"/>
                <a:ext cx="12469" cy="164803"/>
              </a:xfrm>
              <a:custGeom>
                <a:avLst/>
                <a:gdLst>
                  <a:gd name="connsiteX0" fmla="*/ 0 w 12469"/>
                  <a:gd name="connsiteY0" fmla="*/ 0 h 164803"/>
                  <a:gd name="connsiteX1" fmla="*/ 12470 w 12469"/>
                  <a:gd name="connsiteY1" fmla="*/ 0 h 164803"/>
                  <a:gd name="connsiteX2" fmla="*/ 12470 w 12469"/>
                  <a:gd name="connsiteY2" fmla="*/ 164803 h 164803"/>
                  <a:gd name="connsiteX3" fmla="*/ 0 w 12469"/>
                  <a:gd name="connsiteY3" fmla="*/ 164803 h 16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9" h="164803">
                    <a:moveTo>
                      <a:pt x="0" y="0"/>
                    </a:moveTo>
                    <a:lnTo>
                      <a:pt x="12470" y="0"/>
                    </a:lnTo>
                    <a:lnTo>
                      <a:pt x="12470" y="164803"/>
                    </a:lnTo>
                    <a:lnTo>
                      <a:pt x="0" y="164803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17FBC8-B34A-95F6-5435-16010A0740D3}"/>
                  </a:ext>
                </a:extLst>
              </p:cNvPr>
              <p:cNvSpPr/>
              <p:nvPr/>
            </p:nvSpPr>
            <p:spPr>
              <a:xfrm>
                <a:off x="820948" y="6115849"/>
                <a:ext cx="152513" cy="12775"/>
              </a:xfrm>
              <a:custGeom>
                <a:avLst/>
                <a:gdLst>
                  <a:gd name="connsiteX0" fmla="*/ 0 w 152513"/>
                  <a:gd name="connsiteY0" fmla="*/ 0 h 12775"/>
                  <a:gd name="connsiteX1" fmla="*/ 152513 w 152513"/>
                  <a:gd name="connsiteY1" fmla="*/ 0 h 12775"/>
                  <a:gd name="connsiteX2" fmla="*/ 152513 w 152513"/>
                  <a:gd name="connsiteY2" fmla="*/ 12776 h 12775"/>
                  <a:gd name="connsiteX3" fmla="*/ 0 w 152513"/>
                  <a:gd name="connsiteY3" fmla="*/ 12776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513" h="12775">
                    <a:moveTo>
                      <a:pt x="0" y="0"/>
                    </a:moveTo>
                    <a:lnTo>
                      <a:pt x="152513" y="0"/>
                    </a:lnTo>
                    <a:lnTo>
                      <a:pt x="152513" y="12776"/>
                    </a:lnTo>
                    <a:lnTo>
                      <a:pt x="0" y="12776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716C01C8-2808-B6D4-01D1-D6E4C17BDB53}"/>
                  </a:ext>
                </a:extLst>
              </p:cNvPr>
              <p:cNvSpPr/>
              <p:nvPr/>
            </p:nvSpPr>
            <p:spPr>
              <a:xfrm>
                <a:off x="1198077" y="6152203"/>
                <a:ext cx="92320" cy="92098"/>
              </a:xfrm>
              <a:custGeom>
                <a:avLst/>
                <a:gdLst>
                  <a:gd name="connsiteX0" fmla="*/ 44215 w 92320"/>
                  <a:gd name="connsiteY0" fmla="*/ 12286 h 92098"/>
                  <a:gd name="connsiteX1" fmla="*/ 24626 w 92320"/>
                  <a:gd name="connsiteY1" fmla="*/ 72227 h 92098"/>
                  <a:gd name="connsiteX2" fmla="*/ 79734 w 92320"/>
                  <a:gd name="connsiteY2" fmla="*/ 50641 h 92098"/>
                  <a:gd name="connsiteX3" fmla="*/ 44215 w 92320"/>
                  <a:gd name="connsiteY3" fmla="*/ 12286 h 92098"/>
                  <a:gd name="connsiteX4" fmla="*/ 42298 w 92320"/>
                  <a:gd name="connsiteY4" fmla="*/ 151 h 92098"/>
                  <a:gd name="connsiteX5" fmla="*/ 86220 w 92320"/>
                  <a:gd name="connsiteY5" fmla="*/ 68938 h 92098"/>
                  <a:gd name="connsiteX6" fmla="*/ 5858 w 92320"/>
                  <a:gd name="connsiteY6" fmla="*/ 68619 h 92098"/>
                  <a:gd name="connsiteX7" fmla="*/ 42298 w 92320"/>
                  <a:gd name="connsiteY7" fmla="*/ 151 h 92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320" h="92098">
                    <a:moveTo>
                      <a:pt x="44215" y="12286"/>
                    </a:moveTo>
                    <a:cubicBezTo>
                      <a:pt x="13558" y="14261"/>
                      <a:pt x="923" y="52279"/>
                      <a:pt x="24626" y="72227"/>
                    </a:cubicBezTo>
                    <a:cubicBezTo>
                      <a:pt x="44902" y="89288"/>
                      <a:pt x="76146" y="76544"/>
                      <a:pt x="79734" y="50641"/>
                    </a:cubicBezTo>
                    <a:cubicBezTo>
                      <a:pt x="82608" y="29900"/>
                      <a:pt x="65151" y="10938"/>
                      <a:pt x="44215" y="12286"/>
                    </a:cubicBezTo>
                    <a:moveTo>
                      <a:pt x="42298" y="151"/>
                    </a:moveTo>
                    <a:cubicBezTo>
                      <a:pt x="79201" y="-2744"/>
                      <a:pt x="104536" y="36581"/>
                      <a:pt x="86220" y="68938"/>
                    </a:cubicBezTo>
                    <a:cubicBezTo>
                      <a:pt x="68649" y="99981"/>
                      <a:pt x="23217" y="99762"/>
                      <a:pt x="5858" y="68619"/>
                    </a:cubicBezTo>
                    <a:cubicBezTo>
                      <a:pt x="-10422" y="39412"/>
                      <a:pt x="8999" y="2762"/>
                      <a:pt x="42298" y="151"/>
                    </a:cubicBezTo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9" name="Graphic 24">
              <a:extLst>
                <a:ext uri="{FF2B5EF4-FFF2-40B4-BE49-F238E27FC236}">
                  <a16:creationId xmlns:a16="http://schemas.microsoft.com/office/drawing/2014/main" id="{2831A729-1EFC-4BF8-BA04-D6B05E965062}"/>
                </a:ext>
              </a:extLst>
            </p:cNvPr>
            <p:cNvGrpSpPr/>
            <p:nvPr/>
          </p:nvGrpSpPr>
          <p:grpSpPr>
            <a:xfrm>
              <a:off x="1388967" y="6171978"/>
              <a:ext cx="765462" cy="109081"/>
              <a:chOff x="1388967" y="6171978"/>
              <a:chExt cx="765462" cy="109081"/>
            </a:xfrm>
            <a:solidFill>
              <a:srgbClr val="23A7E6"/>
            </a:solidFill>
          </p:grpSpPr>
          <p:grpSp>
            <p:nvGrpSpPr>
              <p:cNvPr id="11" name="Graphic 24">
                <a:extLst>
                  <a:ext uri="{FF2B5EF4-FFF2-40B4-BE49-F238E27FC236}">
                    <a16:creationId xmlns:a16="http://schemas.microsoft.com/office/drawing/2014/main" id="{6F27FFCD-4510-6C26-4458-ECAE8AD86A9F}"/>
                  </a:ext>
                </a:extLst>
              </p:cNvPr>
              <p:cNvGrpSpPr/>
              <p:nvPr/>
            </p:nvGrpSpPr>
            <p:grpSpPr>
              <a:xfrm>
                <a:off x="1389262" y="6171978"/>
                <a:ext cx="431301" cy="41850"/>
                <a:chOff x="1389262" y="6171978"/>
                <a:chExt cx="431301" cy="41850"/>
              </a:xfrm>
              <a:solidFill>
                <a:srgbClr val="23A7E6"/>
              </a:solidFill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96FA6B9D-216C-93FB-CA1D-809813286D2F}"/>
                    </a:ext>
                  </a:extLst>
                </p:cNvPr>
                <p:cNvSpPr/>
                <p:nvPr/>
              </p:nvSpPr>
              <p:spPr>
                <a:xfrm>
                  <a:off x="1389262" y="6172561"/>
                  <a:ext cx="25031" cy="40861"/>
                </a:xfrm>
                <a:custGeom>
                  <a:avLst/>
                  <a:gdLst>
                    <a:gd name="connsiteX0" fmla="*/ 9952 w 25031"/>
                    <a:gd name="connsiteY0" fmla="*/ 7973 h 40861"/>
                    <a:gd name="connsiteX1" fmla="*/ 9952 w 25031"/>
                    <a:gd name="connsiteY1" fmla="*/ 16240 h 40861"/>
                    <a:gd name="connsiteX2" fmla="*/ 23284 w 25031"/>
                    <a:gd name="connsiteY2" fmla="*/ 16240 h 40861"/>
                    <a:gd name="connsiteX3" fmla="*/ 23284 w 25031"/>
                    <a:gd name="connsiteY3" fmla="*/ 23922 h 40861"/>
                    <a:gd name="connsiteX4" fmla="*/ 9952 w 25031"/>
                    <a:gd name="connsiteY4" fmla="*/ 23922 h 40861"/>
                    <a:gd name="connsiteX5" fmla="*/ 9952 w 25031"/>
                    <a:gd name="connsiteY5" fmla="*/ 32886 h 40861"/>
                    <a:gd name="connsiteX6" fmla="*/ 25032 w 25031"/>
                    <a:gd name="connsiteY6" fmla="*/ 32886 h 40861"/>
                    <a:gd name="connsiteX7" fmla="*/ 25032 w 25031"/>
                    <a:gd name="connsiteY7" fmla="*/ 40861 h 40861"/>
                    <a:gd name="connsiteX8" fmla="*/ 0 w 25031"/>
                    <a:gd name="connsiteY8" fmla="*/ 40861 h 40861"/>
                    <a:gd name="connsiteX9" fmla="*/ 0 w 25031"/>
                    <a:gd name="connsiteY9" fmla="*/ 0 h 40861"/>
                    <a:gd name="connsiteX10" fmla="*/ 25032 w 25031"/>
                    <a:gd name="connsiteY10" fmla="*/ 0 h 40861"/>
                    <a:gd name="connsiteX11" fmla="*/ 25032 w 25031"/>
                    <a:gd name="connsiteY11" fmla="*/ 7973 h 40861"/>
                    <a:gd name="connsiteX12" fmla="*/ 9952 w 25031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31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4" y="16240"/>
                      </a:lnTo>
                      <a:lnTo>
                        <a:pt x="23284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32" y="32886"/>
                      </a:lnTo>
                      <a:lnTo>
                        <a:pt x="2503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32" y="0"/>
                      </a:lnTo>
                      <a:lnTo>
                        <a:pt x="25032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2461D1C3-F078-A805-354A-2508EA1234FA}"/>
                    </a:ext>
                  </a:extLst>
                </p:cNvPr>
                <p:cNvSpPr/>
                <p:nvPr/>
              </p:nvSpPr>
              <p:spPr>
                <a:xfrm>
                  <a:off x="1428225" y="6172561"/>
                  <a:ext cx="46275" cy="40861"/>
                </a:xfrm>
                <a:custGeom>
                  <a:avLst/>
                  <a:gdLst>
                    <a:gd name="connsiteX0" fmla="*/ 46276 w 46275"/>
                    <a:gd name="connsiteY0" fmla="*/ 0 h 40861"/>
                    <a:gd name="connsiteX1" fmla="*/ 46276 w 46275"/>
                    <a:gd name="connsiteY1" fmla="*/ 40861 h 40861"/>
                    <a:gd name="connsiteX2" fmla="*/ 36323 w 46275"/>
                    <a:gd name="connsiteY2" fmla="*/ 40861 h 40861"/>
                    <a:gd name="connsiteX3" fmla="*/ 36323 w 46275"/>
                    <a:gd name="connsiteY3" fmla="*/ 16355 h 40861"/>
                    <a:gd name="connsiteX4" fmla="*/ 27183 w 46275"/>
                    <a:gd name="connsiteY4" fmla="*/ 40861 h 40861"/>
                    <a:gd name="connsiteX5" fmla="*/ 19152 w 46275"/>
                    <a:gd name="connsiteY5" fmla="*/ 40861 h 40861"/>
                    <a:gd name="connsiteX6" fmla="*/ 9952 w 46275"/>
                    <a:gd name="connsiteY6" fmla="*/ 16297 h 40861"/>
                    <a:gd name="connsiteX7" fmla="*/ 9952 w 46275"/>
                    <a:gd name="connsiteY7" fmla="*/ 40861 h 40861"/>
                    <a:gd name="connsiteX8" fmla="*/ 0 w 46275"/>
                    <a:gd name="connsiteY8" fmla="*/ 40861 h 40861"/>
                    <a:gd name="connsiteX9" fmla="*/ 0 w 46275"/>
                    <a:gd name="connsiteY9" fmla="*/ 0 h 40861"/>
                    <a:gd name="connsiteX10" fmla="*/ 11759 w 46275"/>
                    <a:gd name="connsiteY10" fmla="*/ 0 h 40861"/>
                    <a:gd name="connsiteX11" fmla="*/ 23225 w 46275"/>
                    <a:gd name="connsiteY11" fmla="*/ 28288 h 40861"/>
                    <a:gd name="connsiteX12" fmla="*/ 34576 w 46275"/>
                    <a:gd name="connsiteY12" fmla="*/ 0 h 40861"/>
                    <a:gd name="connsiteX13" fmla="*/ 46276 w 46275"/>
                    <a:gd name="connsiteY13" fmla="*/ 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6275" h="40861">
                      <a:moveTo>
                        <a:pt x="46276" y="0"/>
                      </a:moveTo>
                      <a:lnTo>
                        <a:pt x="46276" y="40861"/>
                      </a:lnTo>
                      <a:lnTo>
                        <a:pt x="36323" y="40861"/>
                      </a:lnTo>
                      <a:lnTo>
                        <a:pt x="36323" y="16355"/>
                      </a:lnTo>
                      <a:lnTo>
                        <a:pt x="27183" y="40861"/>
                      </a:lnTo>
                      <a:lnTo>
                        <a:pt x="19152" y="40861"/>
                      </a:lnTo>
                      <a:lnTo>
                        <a:pt x="9952" y="16297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1759" y="0"/>
                      </a:lnTo>
                      <a:lnTo>
                        <a:pt x="23225" y="28288"/>
                      </a:lnTo>
                      <a:lnTo>
                        <a:pt x="34576" y="0"/>
                      </a:lnTo>
                      <a:lnTo>
                        <a:pt x="46276" y="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4C8B1196-C756-9E79-12D9-221DB1939C96}"/>
                    </a:ext>
                  </a:extLst>
                </p:cNvPr>
                <p:cNvSpPr/>
                <p:nvPr/>
              </p:nvSpPr>
              <p:spPr>
                <a:xfrm>
                  <a:off x="1488066" y="6172561"/>
                  <a:ext cx="32594" cy="40861"/>
                </a:xfrm>
                <a:custGeom>
                  <a:avLst/>
                  <a:gdLst>
                    <a:gd name="connsiteX0" fmla="*/ 32595 w 32594"/>
                    <a:gd name="connsiteY0" fmla="*/ 29744 h 40861"/>
                    <a:gd name="connsiteX1" fmla="*/ 19033 w 32594"/>
                    <a:gd name="connsiteY1" fmla="*/ 40861 h 40861"/>
                    <a:gd name="connsiteX2" fmla="*/ 0 w 32594"/>
                    <a:gd name="connsiteY2" fmla="*/ 40861 h 40861"/>
                    <a:gd name="connsiteX3" fmla="*/ 0 w 32594"/>
                    <a:gd name="connsiteY3" fmla="*/ 0 h 40861"/>
                    <a:gd name="connsiteX4" fmla="*/ 18391 w 32594"/>
                    <a:gd name="connsiteY4" fmla="*/ 0 h 40861"/>
                    <a:gd name="connsiteX5" fmla="*/ 31664 w 32594"/>
                    <a:gd name="connsiteY5" fmla="*/ 10592 h 40861"/>
                    <a:gd name="connsiteX6" fmla="*/ 24739 w 32594"/>
                    <a:gd name="connsiteY6" fmla="*/ 19907 h 40861"/>
                    <a:gd name="connsiteX7" fmla="*/ 32595 w 32594"/>
                    <a:gd name="connsiteY7" fmla="*/ 29745 h 40861"/>
                    <a:gd name="connsiteX8" fmla="*/ 9952 w 32594"/>
                    <a:gd name="connsiteY8" fmla="*/ 16531 h 40861"/>
                    <a:gd name="connsiteX9" fmla="*/ 16470 w 32594"/>
                    <a:gd name="connsiteY9" fmla="*/ 16531 h 40861"/>
                    <a:gd name="connsiteX10" fmla="*/ 21537 w 32594"/>
                    <a:gd name="connsiteY10" fmla="*/ 12281 h 40861"/>
                    <a:gd name="connsiteX11" fmla="*/ 16470 w 32594"/>
                    <a:gd name="connsiteY11" fmla="*/ 7972 h 40861"/>
                    <a:gd name="connsiteX12" fmla="*/ 9952 w 32594"/>
                    <a:gd name="connsiteY12" fmla="*/ 7972 h 40861"/>
                    <a:gd name="connsiteX13" fmla="*/ 9952 w 32594"/>
                    <a:gd name="connsiteY13" fmla="*/ 16530 h 40861"/>
                    <a:gd name="connsiteX14" fmla="*/ 22523 w 32594"/>
                    <a:gd name="connsiteY14" fmla="*/ 28405 h 40861"/>
                    <a:gd name="connsiteX15" fmla="*/ 17171 w 32594"/>
                    <a:gd name="connsiteY15" fmla="*/ 23808 h 40861"/>
                    <a:gd name="connsiteX16" fmla="*/ 9952 w 32594"/>
                    <a:gd name="connsiteY16" fmla="*/ 23808 h 40861"/>
                    <a:gd name="connsiteX17" fmla="*/ 9952 w 32594"/>
                    <a:gd name="connsiteY17" fmla="*/ 32829 h 40861"/>
                    <a:gd name="connsiteX18" fmla="*/ 17286 w 32594"/>
                    <a:gd name="connsiteY18" fmla="*/ 32829 h 40861"/>
                    <a:gd name="connsiteX19" fmla="*/ 22523 w 32594"/>
                    <a:gd name="connsiteY19" fmla="*/ 28405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2594" h="40861">
                      <a:moveTo>
                        <a:pt x="32595" y="29744"/>
                      </a:moveTo>
                      <a:cubicBezTo>
                        <a:pt x="32595" y="35949"/>
                        <a:pt x="28367" y="40861"/>
                        <a:pt x="19033" y="40861"/>
                      </a:cubicBez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8391" y="0"/>
                      </a:lnTo>
                      <a:cubicBezTo>
                        <a:pt x="26675" y="0"/>
                        <a:pt x="31664" y="4001"/>
                        <a:pt x="31664" y="10592"/>
                      </a:cubicBezTo>
                      <a:cubicBezTo>
                        <a:pt x="31664" y="13037"/>
                        <a:pt x="30905" y="17987"/>
                        <a:pt x="24739" y="19907"/>
                      </a:cubicBezTo>
                      <a:cubicBezTo>
                        <a:pt x="29898" y="20957"/>
                        <a:pt x="32595" y="25456"/>
                        <a:pt x="32595" y="29745"/>
                      </a:cubicBezTo>
                      <a:close/>
                      <a:moveTo>
                        <a:pt x="9952" y="16531"/>
                      </a:moveTo>
                      <a:lnTo>
                        <a:pt x="16470" y="16531"/>
                      </a:lnTo>
                      <a:cubicBezTo>
                        <a:pt x="19871" y="16531"/>
                        <a:pt x="21537" y="14980"/>
                        <a:pt x="21537" y="12281"/>
                      </a:cubicBezTo>
                      <a:cubicBezTo>
                        <a:pt x="21537" y="9382"/>
                        <a:pt x="19656" y="7972"/>
                        <a:pt x="16470" y="7972"/>
                      </a:cubicBezTo>
                      <a:lnTo>
                        <a:pt x="9952" y="7972"/>
                      </a:lnTo>
                      <a:lnTo>
                        <a:pt x="9952" y="16530"/>
                      </a:lnTo>
                      <a:close/>
                      <a:moveTo>
                        <a:pt x="22523" y="28405"/>
                      </a:moveTo>
                      <a:cubicBezTo>
                        <a:pt x="22523" y="25798"/>
                        <a:pt x="20789" y="23808"/>
                        <a:pt x="17171" y="23808"/>
                      </a:cubicBezTo>
                      <a:lnTo>
                        <a:pt x="9952" y="23808"/>
                      </a:lnTo>
                      <a:lnTo>
                        <a:pt x="9952" y="32829"/>
                      </a:lnTo>
                      <a:lnTo>
                        <a:pt x="17286" y="32829"/>
                      </a:lnTo>
                      <a:cubicBezTo>
                        <a:pt x="20430" y="32829"/>
                        <a:pt x="22523" y="31450"/>
                        <a:pt x="22523" y="28405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6CA4D4FF-E8C9-FA62-8415-AFB5D46FDBF6}"/>
                    </a:ext>
                  </a:extLst>
                </p:cNvPr>
                <p:cNvSpPr/>
                <p:nvPr/>
              </p:nvSpPr>
              <p:spPr>
                <a:xfrm>
                  <a:off x="1530090" y="6172561"/>
                  <a:ext cx="41097" cy="40861"/>
                </a:xfrm>
                <a:custGeom>
                  <a:avLst/>
                  <a:gdLst>
                    <a:gd name="connsiteX0" fmla="*/ 28118 w 41097"/>
                    <a:gd name="connsiteY0" fmla="*/ 33642 h 40861"/>
                    <a:gd name="connsiteX1" fmla="*/ 12865 w 41097"/>
                    <a:gd name="connsiteY1" fmla="*/ 33642 h 40861"/>
                    <a:gd name="connsiteX2" fmla="*/ 10420 w 41097"/>
                    <a:gd name="connsiteY2" fmla="*/ 40861 h 40861"/>
                    <a:gd name="connsiteX3" fmla="*/ 0 w 41097"/>
                    <a:gd name="connsiteY3" fmla="*/ 40861 h 40861"/>
                    <a:gd name="connsiteX4" fmla="*/ 14786 w 41097"/>
                    <a:gd name="connsiteY4" fmla="*/ 0 h 40861"/>
                    <a:gd name="connsiteX5" fmla="*/ 26312 w 41097"/>
                    <a:gd name="connsiteY5" fmla="*/ 0 h 40861"/>
                    <a:gd name="connsiteX6" fmla="*/ 41097 w 41097"/>
                    <a:gd name="connsiteY6" fmla="*/ 40861 h 40861"/>
                    <a:gd name="connsiteX7" fmla="*/ 30562 w 41097"/>
                    <a:gd name="connsiteY7" fmla="*/ 40861 h 40861"/>
                    <a:gd name="connsiteX8" fmla="*/ 28118 w 41097"/>
                    <a:gd name="connsiteY8" fmla="*/ 33642 h 40861"/>
                    <a:gd name="connsiteX9" fmla="*/ 25555 w 41097"/>
                    <a:gd name="connsiteY9" fmla="*/ 25960 h 40861"/>
                    <a:gd name="connsiteX10" fmla="*/ 20492 w 41097"/>
                    <a:gd name="connsiteY10" fmla="*/ 11000 h 40861"/>
                    <a:gd name="connsiteX11" fmla="*/ 15484 w 41097"/>
                    <a:gd name="connsiteY11" fmla="*/ 25960 h 40861"/>
                    <a:gd name="connsiteX12" fmla="*/ 25555 w 41097"/>
                    <a:gd name="connsiteY12" fmla="*/ 2596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097" h="40861">
                      <a:moveTo>
                        <a:pt x="28118" y="33642"/>
                      </a:moveTo>
                      <a:lnTo>
                        <a:pt x="12865" y="33642"/>
                      </a:lnTo>
                      <a:lnTo>
                        <a:pt x="10420" y="40861"/>
                      </a:lnTo>
                      <a:lnTo>
                        <a:pt x="0" y="40861"/>
                      </a:lnTo>
                      <a:lnTo>
                        <a:pt x="14786" y="0"/>
                      </a:lnTo>
                      <a:lnTo>
                        <a:pt x="26312" y="0"/>
                      </a:lnTo>
                      <a:lnTo>
                        <a:pt x="41097" y="40861"/>
                      </a:lnTo>
                      <a:lnTo>
                        <a:pt x="30562" y="40861"/>
                      </a:lnTo>
                      <a:lnTo>
                        <a:pt x="28118" y="33642"/>
                      </a:lnTo>
                      <a:close/>
                      <a:moveTo>
                        <a:pt x="25555" y="25960"/>
                      </a:moveTo>
                      <a:lnTo>
                        <a:pt x="20492" y="11000"/>
                      </a:lnTo>
                      <a:lnTo>
                        <a:pt x="15484" y="25960"/>
                      </a:lnTo>
                      <a:lnTo>
                        <a:pt x="25555" y="2596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901FD968-7B78-A102-1960-EFF6C484459A}"/>
                    </a:ext>
                  </a:extLst>
                </p:cNvPr>
                <p:cNvSpPr/>
                <p:nvPr/>
              </p:nvSpPr>
              <p:spPr>
                <a:xfrm>
                  <a:off x="1581091" y="6172561"/>
                  <a:ext cx="22990" cy="40861"/>
                </a:xfrm>
                <a:custGeom>
                  <a:avLst/>
                  <a:gdLst>
                    <a:gd name="connsiteX0" fmla="*/ 9952 w 22990"/>
                    <a:gd name="connsiteY0" fmla="*/ 33177 h 40861"/>
                    <a:gd name="connsiteX1" fmla="*/ 22991 w 22990"/>
                    <a:gd name="connsiteY1" fmla="*/ 33177 h 40861"/>
                    <a:gd name="connsiteX2" fmla="*/ 22991 w 22990"/>
                    <a:gd name="connsiteY2" fmla="*/ 40861 h 40861"/>
                    <a:gd name="connsiteX3" fmla="*/ 0 w 22990"/>
                    <a:gd name="connsiteY3" fmla="*/ 40861 h 40861"/>
                    <a:gd name="connsiteX4" fmla="*/ 0 w 22990"/>
                    <a:gd name="connsiteY4" fmla="*/ 0 h 40861"/>
                    <a:gd name="connsiteX5" fmla="*/ 9952 w 22990"/>
                    <a:gd name="connsiteY5" fmla="*/ 0 h 40861"/>
                    <a:gd name="connsiteX6" fmla="*/ 9952 w 22990"/>
                    <a:gd name="connsiteY6" fmla="*/ 33177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990" h="40861">
                      <a:moveTo>
                        <a:pt x="9952" y="33177"/>
                      </a:moveTo>
                      <a:lnTo>
                        <a:pt x="22991" y="33177"/>
                      </a:lnTo>
                      <a:lnTo>
                        <a:pt x="22991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9952" y="0"/>
                      </a:lnTo>
                      <a:lnTo>
                        <a:pt x="9952" y="33177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30638A79-4DE9-0AB2-4D8C-858AA7682398}"/>
                    </a:ext>
                  </a:extLst>
                </p:cNvPr>
                <p:cNvSpPr/>
                <p:nvPr/>
              </p:nvSpPr>
              <p:spPr>
                <a:xfrm>
                  <a:off x="1616239" y="6172561"/>
                  <a:ext cx="22990" cy="40861"/>
                </a:xfrm>
                <a:custGeom>
                  <a:avLst/>
                  <a:gdLst>
                    <a:gd name="connsiteX0" fmla="*/ 9952 w 22990"/>
                    <a:gd name="connsiteY0" fmla="*/ 33177 h 40861"/>
                    <a:gd name="connsiteX1" fmla="*/ 22991 w 22990"/>
                    <a:gd name="connsiteY1" fmla="*/ 33177 h 40861"/>
                    <a:gd name="connsiteX2" fmla="*/ 22991 w 22990"/>
                    <a:gd name="connsiteY2" fmla="*/ 40861 h 40861"/>
                    <a:gd name="connsiteX3" fmla="*/ 0 w 22990"/>
                    <a:gd name="connsiteY3" fmla="*/ 40861 h 40861"/>
                    <a:gd name="connsiteX4" fmla="*/ 0 w 22990"/>
                    <a:gd name="connsiteY4" fmla="*/ 0 h 40861"/>
                    <a:gd name="connsiteX5" fmla="*/ 9952 w 22990"/>
                    <a:gd name="connsiteY5" fmla="*/ 0 h 40861"/>
                    <a:gd name="connsiteX6" fmla="*/ 9952 w 22990"/>
                    <a:gd name="connsiteY6" fmla="*/ 33177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990" h="40861">
                      <a:moveTo>
                        <a:pt x="9952" y="33177"/>
                      </a:moveTo>
                      <a:lnTo>
                        <a:pt x="22991" y="33177"/>
                      </a:lnTo>
                      <a:lnTo>
                        <a:pt x="22991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9952" y="0"/>
                      </a:lnTo>
                      <a:lnTo>
                        <a:pt x="9952" y="33177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108D8227-E7FD-E9DE-0CFE-30B5013807DA}"/>
                    </a:ext>
                  </a:extLst>
                </p:cNvPr>
                <p:cNvSpPr/>
                <p:nvPr/>
              </p:nvSpPr>
              <p:spPr>
                <a:xfrm>
                  <a:off x="1648987" y="6172561"/>
                  <a:ext cx="41097" cy="40861"/>
                </a:xfrm>
                <a:custGeom>
                  <a:avLst/>
                  <a:gdLst>
                    <a:gd name="connsiteX0" fmla="*/ 28118 w 41097"/>
                    <a:gd name="connsiteY0" fmla="*/ 33642 h 40861"/>
                    <a:gd name="connsiteX1" fmla="*/ 12865 w 41097"/>
                    <a:gd name="connsiteY1" fmla="*/ 33642 h 40861"/>
                    <a:gd name="connsiteX2" fmla="*/ 10420 w 41097"/>
                    <a:gd name="connsiteY2" fmla="*/ 40861 h 40861"/>
                    <a:gd name="connsiteX3" fmla="*/ 0 w 41097"/>
                    <a:gd name="connsiteY3" fmla="*/ 40861 h 40861"/>
                    <a:gd name="connsiteX4" fmla="*/ 14786 w 41097"/>
                    <a:gd name="connsiteY4" fmla="*/ 0 h 40861"/>
                    <a:gd name="connsiteX5" fmla="*/ 26312 w 41097"/>
                    <a:gd name="connsiteY5" fmla="*/ 0 h 40861"/>
                    <a:gd name="connsiteX6" fmla="*/ 41097 w 41097"/>
                    <a:gd name="connsiteY6" fmla="*/ 40861 h 40861"/>
                    <a:gd name="connsiteX7" fmla="*/ 30562 w 41097"/>
                    <a:gd name="connsiteY7" fmla="*/ 40861 h 40861"/>
                    <a:gd name="connsiteX8" fmla="*/ 28118 w 41097"/>
                    <a:gd name="connsiteY8" fmla="*/ 33642 h 40861"/>
                    <a:gd name="connsiteX9" fmla="*/ 25555 w 41097"/>
                    <a:gd name="connsiteY9" fmla="*/ 25960 h 40861"/>
                    <a:gd name="connsiteX10" fmla="*/ 20492 w 41097"/>
                    <a:gd name="connsiteY10" fmla="*/ 11000 h 40861"/>
                    <a:gd name="connsiteX11" fmla="*/ 15484 w 41097"/>
                    <a:gd name="connsiteY11" fmla="*/ 25960 h 40861"/>
                    <a:gd name="connsiteX12" fmla="*/ 25555 w 41097"/>
                    <a:gd name="connsiteY12" fmla="*/ 2596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097" h="40861">
                      <a:moveTo>
                        <a:pt x="28118" y="33642"/>
                      </a:moveTo>
                      <a:lnTo>
                        <a:pt x="12865" y="33642"/>
                      </a:lnTo>
                      <a:lnTo>
                        <a:pt x="10420" y="40861"/>
                      </a:lnTo>
                      <a:lnTo>
                        <a:pt x="0" y="40861"/>
                      </a:lnTo>
                      <a:lnTo>
                        <a:pt x="14786" y="0"/>
                      </a:lnTo>
                      <a:lnTo>
                        <a:pt x="26312" y="0"/>
                      </a:lnTo>
                      <a:lnTo>
                        <a:pt x="41097" y="40861"/>
                      </a:lnTo>
                      <a:lnTo>
                        <a:pt x="30562" y="40861"/>
                      </a:lnTo>
                      <a:lnTo>
                        <a:pt x="28118" y="33642"/>
                      </a:lnTo>
                      <a:close/>
                      <a:moveTo>
                        <a:pt x="25555" y="25960"/>
                      </a:moveTo>
                      <a:lnTo>
                        <a:pt x="20492" y="11000"/>
                      </a:lnTo>
                      <a:lnTo>
                        <a:pt x="15484" y="25960"/>
                      </a:lnTo>
                      <a:lnTo>
                        <a:pt x="25555" y="2596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006ED58D-38BB-0CC6-B294-7BAB095BAAA2}"/>
                    </a:ext>
                  </a:extLst>
                </p:cNvPr>
                <p:cNvSpPr/>
                <p:nvPr/>
              </p:nvSpPr>
              <p:spPr>
                <a:xfrm>
                  <a:off x="1752161" y="6172561"/>
                  <a:ext cx="25027" cy="40861"/>
                </a:xfrm>
                <a:custGeom>
                  <a:avLst/>
                  <a:gdLst>
                    <a:gd name="connsiteX0" fmla="*/ 9952 w 25027"/>
                    <a:gd name="connsiteY0" fmla="*/ 7973 h 40861"/>
                    <a:gd name="connsiteX1" fmla="*/ 9952 w 25027"/>
                    <a:gd name="connsiteY1" fmla="*/ 16240 h 40861"/>
                    <a:gd name="connsiteX2" fmla="*/ 23280 w 25027"/>
                    <a:gd name="connsiteY2" fmla="*/ 16240 h 40861"/>
                    <a:gd name="connsiteX3" fmla="*/ 23280 w 25027"/>
                    <a:gd name="connsiteY3" fmla="*/ 23922 h 40861"/>
                    <a:gd name="connsiteX4" fmla="*/ 9952 w 25027"/>
                    <a:gd name="connsiteY4" fmla="*/ 23922 h 40861"/>
                    <a:gd name="connsiteX5" fmla="*/ 9952 w 25027"/>
                    <a:gd name="connsiteY5" fmla="*/ 32886 h 40861"/>
                    <a:gd name="connsiteX6" fmla="*/ 25027 w 25027"/>
                    <a:gd name="connsiteY6" fmla="*/ 32886 h 40861"/>
                    <a:gd name="connsiteX7" fmla="*/ 25027 w 25027"/>
                    <a:gd name="connsiteY7" fmla="*/ 40861 h 40861"/>
                    <a:gd name="connsiteX8" fmla="*/ 0 w 25027"/>
                    <a:gd name="connsiteY8" fmla="*/ 40861 h 40861"/>
                    <a:gd name="connsiteX9" fmla="*/ 0 w 25027"/>
                    <a:gd name="connsiteY9" fmla="*/ 0 h 40861"/>
                    <a:gd name="connsiteX10" fmla="*/ 25027 w 25027"/>
                    <a:gd name="connsiteY10" fmla="*/ 0 h 40861"/>
                    <a:gd name="connsiteX11" fmla="*/ 25027 w 25027"/>
                    <a:gd name="connsiteY11" fmla="*/ 7973 h 40861"/>
                    <a:gd name="connsiteX12" fmla="*/ 9952 w 25027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27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0" y="16240"/>
                      </a:lnTo>
                      <a:lnTo>
                        <a:pt x="23280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27" y="32886"/>
                      </a:lnTo>
                      <a:lnTo>
                        <a:pt x="25027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27" y="0"/>
                      </a:lnTo>
                      <a:lnTo>
                        <a:pt x="25027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1F7E3B28-EF71-0285-8E55-CFE0AE4782A4}"/>
                    </a:ext>
                  </a:extLst>
                </p:cNvPr>
                <p:cNvSpPr/>
                <p:nvPr/>
              </p:nvSpPr>
              <p:spPr>
                <a:xfrm>
                  <a:off x="1697962" y="6172092"/>
                  <a:ext cx="40514" cy="41619"/>
                </a:xfrm>
                <a:custGeom>
                  <a:avLst/>
                  <a:gdLst>
                    <a:gd name="connsiteX0" fmla="*/ 28815 w 40514"/>
                    <a:gd name="connsiteY0" fmla="*/ 13390 h 41619"/>
                    <a:gd name="connsiteX1" fmla="*/ 20780 w 40514"/>
                    <a:gd name="connsiteY1" fmla="*/ 9198 h 41619"/>
                    <a:gd name="connsiteX2" fmla="*/ 10127 w 40514"/>
                    <a:gd name="connsiteY2" fmla="*/ 20840 h 41619"/>
                    <a:gd name="connsiteX3" fmla="*/ 21596 w 40514"/>
                    <a:gd name="connsiteY3" fmla="*/ 32831 h 41619"/>
                    <a:gd name="connsiteX4" fmla="*/ 31489 w 40514"/>
                    <a:gd name="connsiteY4" fmla="*/ 25612 h 41619"/>
                    <a:gd name="connsiteX5" fmla="*/ 18859 w 40514"/>
                    <a:gd name="connsiteY5" fmla="*/ 25612 h 41619"/>
                    <a:gd name="connsiteX6" fmla="*/ 18859 w 40514"/>
                    <a:gd name="connsiteY6" fmla="*/ 18278 h 41619"/>
                    <a:gd name="connsiteX7" fmla="*/ 40515 w 40514"/>
                    <a:gd name="connsiteY7" fmla="*/ 18278 h 41619"/>
                    <a:gd name="connsiteX8" fmla="*/ 40515 w 40514"/>
                    <a:gd name="connsiteY8" fmla="*/ 27533 h 41619"/>
                    <a:gd name="connsiteX9" fmla="*/ 20840 w 40514"/>
                    <a:gd name="connsiteY9" fmla="*/ 41620 h 41619"/>
                    <a:gd name="connsiteX10" fmla="*/ 0 w 40514"/>
                    <a:gd name="connsiteY10" fmla="*/ 20840 h 41619"/>
                    <a:gd name="connsiteX11" fmla="*/ 20780 w 40514"/>
                    <a:gd name="connsiteY11" fmla="*/ 0 h 41619"/>
                    <a:gd name="connsiteX12" fmla="*/ 39813 w 40514"/>
                    <a:gd name="connsiteY12" fmla="*/ 13389 h 41619"/>
                    <a:gd name="connsiteX13" fmla="*/ 28815 w 40514"/>
                    <a:gd name="connsiteY13" fmla="*/ 13389 h 41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514" h="41619">
                      <a:moveTo>
                        <a:pt x="28815" y="13390"/>
                      </a:moveTo>
                      <a:cubicBezTo>
                        <a:pt x="28076" y="12031"/>
                        <a:pt x="25983" y="9198"/>
                        <a:pt x="20780" y="9198"/>
                      </a:cubicBezTo>
                      <a:cubicBezTo>
                        <a:pt x="14175" y="9198"/>
                        <a:pt x="10127" y="13918"/>
                        <a:pt x="10127" y="20840"/>
                      </a:cubicBezTo>
                      <a:cubicBezTo>
                        <a:pt x="10127" y="28389"/>
                        <a:pt x="14446" y="32831"/>
                        <a:pt x="21596" y="32831"/>
                      </a:cubicBezTo>
                      <a:cubicBezTo>
                        <a:pt x="28431" y="32831"/>
                        <a:pt x="30716" y="27942"/>
                        <a:pt x="31489" y="25612"/>
                      </a:cubicBezTo>
                      <a:lnTo>
                        <a:pt x="18859" y="25612"/>
                      </a:lnTo>
                      <a:lnTo>
                        <a:pt x="18859" y="18278"/>
                      </a:lnTo>
                      <a:lnTo>
                        <a:pt x="40515" y="18278"/>
                      </a:lnTo>
                      <a:lnTo>
                        <a:pt x="40515" y="27533"/>
                      </a:lnTo>
                      <a:cubicBezTo>
                        <a:pt x="38338" y="34779"/>
                        <a:pt x="31481" y="41620"/>
                        <a:pt x="20840" y="41620"/>
                      </a:cubicBezTo>
                      <a:cubicBezTo>
                        <a:pt x="8532" y="41620"/>
                        <a:pt x="0" y="33051"/>
                        <a:pt x="0" y="20840"/>
                      </a:cubicBezTo>
                      <a:cubicBezTo>
                        <a:pt x="0" y="8536"/>
                        <a:pt x="8632" y="0"/>
                        <a:pt x="20780" y="0"/>
                      </a:cubicBezTo>
                      <a:cubicBezTo>
                        <a:pt x="30482" y="0"/>
                        <a:pt x="37610" y="4936"/>
                        <a:pt x="39813" y="13389"/>
                      </a:cubicBezTo>
                      <a:lnTo>
                        <a:pt x="28815" y="13389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B1D1B51B-0AE1-1D80-F3AF-5BEF023A948D}"/>
                    </a:ext>
                  </a:extLst>
                </p:cNvPr>
                <p:cNvSpPr/>
                <p:nvPr/>
              </p:nvSpPr>
              <p:spPr>
                <a:xfrm>
                  <a:off x="1789712" y="6171978"/>
                  <a:ext cx="30851" cy="41850"/>
                </a:xfrm>
                <a:custGeom>
                  <a:avLst/>
                  <a:gdLst>
                    <a:gd name="connsiteX0" fmla="*/ 0 w 30851"/>
                    <a:gd name="connsiteY0" fmla="*/ 29219 h 41850"/>
                    <a:gd name="connsiteX1" fmla="*/ 10594 w 30851"/>
                    <a:gd name="connsiteY1" fmla="*/ 29219 h 41850"/>
                    <a:gd name="connsiteX2" fmla="*/ 15657 w 30851"/>
                    <a:gd name="connsiteY2" fmla="*/ 33876 h 41850"/>
                    <a:gd name="connsiteX3" fmla="*/ 20431 w 30851"/>
                    <a:gd name="connsiteY3" fmla="*/ 30035 h 41850"/>
                    <a:gd name="connsiteX4" fmla="*/ 12690 w 30851"/>
                    <a:gd name="connsiteY4" fmla="*/ 24447 h 41850"/>
                    <a:gd name="connsiteX5" fmla="*/ 119 w 30851"/>
                    <a:gd name="connsiteY5" fmla="*/ 12165 h 41850"/>
                    <a:gd name="connsiteX6" fmla="*/ 15019 w 30851"/>
                    <a:gd name="connsiteY6" fmla="*/ 0 h 41850"/>
                    <a:gd name="connsiteX7" fmla="*/ 30328 w 30851"/>
                    <a:gd name="connsiteY7" fmla="*/ 12223 h 41850"/>
                    <a:gd name="connsiteX8" fmla="*/ 19560 w 30851"/>
                    <a:gd name="connsiteY8" fmla="*/ 12223 h 41850"/>
                    <a:gd name="connsiteX9" fmla="*/ 14671 w 30851"/>
                    <a:gd name="connsiteY9" fmla="*/ 7973 h 41850"/>
                    <a:gd name="connsiteX10" fmla="*/ 10654 w 30851"/>
                    <a:gd name="connsiteY10" fmla="*/ 11699 h 41850"/>
                    <a:gd name="connsiteX11" fmla="*/ 18335 w 30851"/>
                    <a:gd name="connsiteY11" fmla="*/ 17171 h 41850"/>
                    <a:gd name="connsiteX12" fmla="*/ 24768 w 30851"/>
                    <a:gd name="connsiteY12" fmla="*/ 19732 h 41850"/>
                    <a:gd name="connsiteX13" fmla="*/ 30852 w 30851"/>
                    <a:gd name="connsiteY13" fmla="*/ 29278 h 41850"/>
                    <a:gd name="connsiteX14" fmla="*/ 15951 w 30851"/>
                    <a:gd name="connsiteY14" fmla="*/ 41851 h 41850"/>
                    <a:gd name="connsiteX15" fmla="*/ 0 w 30851"/>
                    <a:gd name="connsiteY15" fmla="*/ 29218 h 4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851" h="41850">
                      <a:moveTo>
                        <a:pt x="0" y="29219"/>
                      </a:moveTo>
                      <a:lnTo>
                        <a:pt x="10594" y="29219"/>
                      </a:lnTo>
                      <a:cubicBezTo>
                        <a:pt x="11008" y="33409"/>
                        <a:pt x="14224" y="33876"/>
                        <a:pt x="15657" y="33876"/>
                      </a:cubicBezTo>
                      <a:cubicBezTo>
                        <a:pt x="17568" y="33876"/>
                        <a:pt x="20431" y="33192"/>
                        <a:pt x="20431" y="30035"/>
                      </a:cubicBezTo>
                      <a:cubicBezTo>
                        <a:pt x="20431" y="26443"/>
                        <a:pt x="15235" y="25217"/>
                        <a:pt x="12690" y="24447"/>
                      </a:cubicBezTo>
                      <a:cubicBezTo>
                        <a:pt x="5095" y="22151"/>
                        <a:pt x="119" y="19532"/>
                        <a:pt x="119" y="12165"/>
                      </a:cubicBezTo>
                      <a:cubicBezTo>
                        <a:pt x="119" y="3738"/>
                        <a:pt x="7174" y="0"/>
                        <a:pt x="15019" y="0"/>
                      </a:cubicBezTo>
                      <a:cubicBezTo>
                        <a:pt x="24439" y="0"/>
                        <a:pt x="30041" y="4926"/>
                        <a:pt x="30328" y="12223"/>
                      </a:cubicBezTo>
                      <a:lnTo>
                        <a:pt x="19560" y="12223"/>
                      </a:lnTo>
                      <a:cubicBezTo>
                        <a:pt x="19363" y="9219"/>
                        <a:pt x="17056" y="7973"/>
                        <a:pt x="14671" y="7973"/>
                      </a:cubicBezTo>
                      <a:cubicBezTo>
                        <a:pt x="12587" y="7973"/>
                        <a:pt x="10654" y="9029"/>
                        <a:pt x="10654" y="11699"/>
                      </a:cubicBezTo>
                      <a:cubicBezTo>
                        <a:pt x="10654" y="14104"/>
                        <a:pt x="12277" y="15131"/>
                        <a:pt x="18335" y="17171"/>
                      </a:cubicBezTo>
                      <a:cubicBezTo>
                        <a:pt x="20977" y="18061"/>
                        <a:pt x="23119" y="18916"/>
                        <a:pt x="24768" y="19732"/>
                      </a:cubicBezTo>
                      <a:cubicBezTo>
                        <a:pt x="27216" y="20945"/>
                        <a:pt x="30852" y="23626"/>
                        <a:pt x="30852" y="29278"/>
                      </a:cubicBezTo>
                      <a:cubicBezTo>
                        <a:pt x="30852" y="36513"/>
                        <a:pt x="25047" y="41851"/>
                        <a:pt x="15951" y="41851"/>
                      </a:cubicBezTo>
                      <a:cubicBezTo>
                        <a:pt x="6202" y="41851"/>
                        <a:pt x="155" y="36648"/>
                        <a:pt x="0" y="29218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2" name="Graphic 24">
                <a:extLst>
                  <a:ext uri="{FF2B5EF4-FFF2-40B4-BE49-F238E27FC236}">
                    <a16:creationId xmlns:a16="http://schemas.microsoft.com/office/drawing/2014/main" id="{B8D8D09A-8E75-7774-8EEC-0E4F145C9DA0}"/>
                  </a:ext>
                </a:extLst>
              </p:cNvPr>
              <p:cNvGrpSpPr/>
              <p:nvPr/>
            </p:nvGrpSpPr>
            <p:grpSpPr>
              <a:xfrm>
                <a:off x="1388967" y="6223840"/>
                <a:ext cx="765462" cy="57219"/>
                <a:chOff x="1388967" y="6223840"/>
                <a:chExt cx="765462" cy="57219"/>
              </a:xfrm>
              <a:solidFill>
                <a:srgbClr val="23A7E6"/>
              </a:solidFill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587112B7-0CFA-C960-FEDF-FF2984DEEF21}"/>
                    </a:ext>
                  </a:extLst>
                </p:cNvPr>
                <p:cNvSpPr/>
                <p:nvPr/>
              </p:nvSpPr>
              <p:spPr>
                <a:xfrm>
                  <a:off x="1583884" y="6239322"/>
                  <a:ext cx="40514" cy="41619"/>
                </a:xfrm>
                <a:custGeom>
                  <a:avLst/>
                  <a:gdLst>
                    <a:gd name="connsiteX0" fmla="*/ 28815 w 40514"/>
                    <a:gd name="connsiteY0" fmla="*/ 13390 h 41619"/>
                    <a:gd name="connsiteX1" fmla="*/ 20780 w 40514"/>
                    <a:gd name="connsiteY1" fmla="*/ 9198 h 41619"/>
                    <a:gd name="connsiteX2" fmla="*/ 10127 w 40514"/>
                    <a:gd name="connsiteY2" fmla="*/ 20840 h 41619"/>
                    <a:gd name="connsiteX3" fmla="*/ 21596 w 40514"/>
                    <a:gd name="connsiteY3" fmla="*/ 32831 h 41619"/>
                    <a:gd name="connsiteX4" fmla="*/ 31489 w 40514"/>
                    <a:gd name="connsiteY4" fmla="*/ 25612 h 41619"/>
                    <a:gd name="connsiteX5" fmla="*/ 18859 w 40514"/>
                    <a:gd name="connsiteY5" fmla="*/ 25612 h 41619"/>
                    <a:gd name="connsiteX6" fmla="*/ 18859 w 40514"/>
                    <a:gd name="connsiteY6" fmla="*/ 18278 h 41619"/>
                    <a:gd name="connsiteX7" fmla="*/ 40515 w 40514"/>
                    <a:gd name="connsiteY7" fmla="*/ 18278 h 41619"/>
                    <a:gd name="connsiteX8" fmla="*/ 40515 w 40514"/>
                    <a:gd name="connsiteY8" fmla="*/ 27533 h 41619"/>
                    <a:gd name="connsiteX9" fmla="*/ 20840 w 40514"/>
                    <a:gd name="connsiteY9" fmla="*/ 41620 h 41619"/>
                    <a:gd name="connsiteX10" fmla="*/ 0 w 40514"/>
                    <a:gd name="connsiteY10" fmla="*/ 20840 h 41619"/>
                    <a:gd name="connsiteX11" fmla="*/ 20780 w 40514"/>
                    <a:gd name="connsiteY11" fmla="*/ 0 h 41619"/>
                    <a:gd name="connsiteX12" fmla="*/ 39813 w 40514"/>
                    <a:gd name="connsiteY12" fmla="*/ 13389 h 41619"/>
                    <a:gd name="connsiteX13" fmla="*/ 28815 w 40514"/>
                    <a:gd name="connsiteY13" fmla="*/ 13389 h 41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514" h="41619">
                      <a:moveTo>
                        <a:pt x="28815" y="13390"/>
                      </a:moveTo>
                      <a:cubicBezTo>
                        <a:pt x="28076" y="12031"/>
                        <a:pt x="25983" y="9198"/>
                        <a:pt x="20780" y="9198"/>
                      </a:cubicBezTo>
                      <a:cubicBezTo>
                        <a:pt x="14175" y="9198"/>
                        <a:pt x="10127" y="13918"/>
                        <a:pt x="10127" y="20840"/>
                      </a:cubicBezTo>
                      <a:cubicBezTo>
                        <a:pt x="10127" y="28389"/>
                        <a:pt x="14446" y="32831"/>
                        <a:pt x="21596" y="32831"/>
                      </a:cubicBezTo>
                      <a:cubicBezTo>
                        <a:pt x="28431" y="32831"/>
                        <a:pt x="30716" y="27942"/>
                        <a:pt x="31489" y="25612"/>
                      </a:cubicBezTo>
                      <a:lnTo>
                        <a:pt x="18859" y="25612"/>
                      </a:lnTo>
                      <a:lnTo>
                        <a:pt x="18859" y="18278"/>
                      </a:lnTo>
                      <a:lnTo>
                        <a:pt x="40515" y="18278"/>
                      </a:lnTo>
                      <a:lnTo>
                        <a:pt x="40515" y="27533"/>
                      </a:lnTo>
                      <a:cubicBezTo>
                        <a:pt x="38338" y="34779"/>
                        <a:pt x="31481" y="41620"/>
                        <a:pt x="20840" y="41620"/>
                      </a:cubicBezTo>
                      <a:cubicBezTo>
                        <a:pt x="8532" y="41620"/>
                        <a:pt x="0" y="33051"/>
                        <a:pt x="0" y="20840"/>
                      </a:cubicBezTo>
                      <a:cubicBezTo>
                        <a:pt x="0" y="8536"/>
                        <a:pt x="8632" y="0"/>
                        <a:pt x="20780" y="0"/>
                      </a:cubicBezTo>
                      <a:cubicBezTo>
                        <a:pt x="30482" y="0"/>
                        <a:pt x="37610" y="4936"/>
                        <a:pt x="39813" y="13389"/>
                      </a:cubicBezTo>
                      <a:lnTo>
                        <a:pt x="28815" y="13389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1EEB781-79FC-7E94-B41B-032EBEEF01CE}"/>
                    </a:ext>
                  </a:extLst>
                </p:cNvPr>
                <p:cNvSpPr/>
                <p:nvPr/>
              </p:nvSpPr>
              <p:spPr>
                <a:xfrm>
                  <a:off x="1388967" y="6239791"/>
                  <a:ext cx="46275" cy="40861"/>
                </a:xfrm>
                <a:custGeom>
                  <a:avLst/>
                  <a:gdLst>
                    <a:gd name="connsiteX0" fmla="*/ 46275 w 46275"/>
                    <a:gd name="connsiteY0" fmla="*/ 0 h 40861"/>
                    <a:gd name="connsiteX1" fmla="*/ 46275 w 46275"/>
                    <a:gd name="connsiteY1" fmla="*/ 40861 h 40861"/>
                    <a:gd name="connsiteX2" fmla="*/ 36319 w 46275"/>
                    <a:gd name="connsiteY2" fmla="*/ 40861 h 40861"/>
                    <a:gd name="connsiteX3" fmla="*/ 36319 w 46275"/>
                    <a:gd name="connsiteY3" fmla="*/ 16355 h 40861"/>
                    <a:gd name="connsiteX4" fmla="*/ 27183 w 46275"/>
                    <a:gd name="connsiteY4" fmla="*/ 40861 h 40861"/>
                    <a:gd name="connsiteX5" fmla="*/ 19148 w 46275"/>
                    <a:gd name="connsiteY5" fmla="*/ 40861 h 40861"/>
                    <a:gd name="connsiteX6" fmla="*/ 9952 w 46275"/>
                    <a:gd name="connsiteY6" fmla="*/ 16297 h 40861"/>
                    <a:gd name="connsiteX7" fmla="*/ 9952 w 46275"/>
                    <a:gd name="connsiteY7" fmla="*/ 40861 h 40861"/>
                    <a:gd name="connsiteX8" fmla="*/ 0 w 46275"/>
                    <a:gd name="connsiteY8" fmla="*/ 40861 h 40861"/>
                    <a:gd name="connsiteX9" fmla="*/ 0 w 46275"/>
                    <a:gd name="connsiteY9" fmla="*/ 0 h 40861"/>
                    <a:gd name="connsiteX10" fmla="*/ 11755 w 46275"/>
                    <a:gd name="connsiteY10" fmla="*/ 0 h 40861"/>
                    <a:gd name="connsiteX11" fmla="*/ 23225 w 46275"/>
                    <a:gd name="connsiteY11" fmla="*/ 28288 h 40861"/>
                    <a:gd name="connsiteX12" fmla="*/ 34576 w 46275"/>
                    <a:gd name="connsiteY12" fmla="*/ 0 h 40861"/>
                    <a:gd name="connsiteX13" fmla="*/ 46275 w 46275"/>
                    <a:gd name="connsiteY13" fmla="*/ 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6275" h="40861">
                      <a:moveTo>
                        <a:pt x="46275" y="0"/>
                      </a:moveTo>
                      <a:lnTo>
                        <a:pt x="46275" y="40861"/>
                      </a:lnTo>
                      <a:lnTo>
                        <a:pt x="36319" y="40861"/>
                      </a:lnTo>
                      <a:lnTo>
                        <a:pt x="36319" y="16355"/>
                      </a:lnTo>
                      <a:lnTo>
                        <a:pt x="27183" y="40861"/>
                      </a:lnTo>
                      <a:lnTo>
                        <a:pt x="19148" y="40861"/>
                      </a:lnTo>
                      <a:lnTo>
                        <a:pt x="9952" y="16297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1755" y="0"/>
                      </a:lnTo>
                      <a:lnTo>
                        <a:pt x="23225" y="28288"/>
                      </a:lnTo>
                      <a:lnTo>
                        <a:pt x="34576" y="0"/>
                      </a:lnTo>
                      <a:lnTo>
                        <a:pt x="46275" y="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41678C5-22D8-8DF5-C178-10DC4F78BCB4}"/>
                    </a:ext>
                  </a:extLst>
                </p:cNvPr>
                <p:cNvSpPr/>
                <p:nvPr/>
              </p:nvSpPr>
              <p:spPr>
                <a:xfrm>
                  <a:off x="1449012" y="6223840"/>
                  <a:ext cx="25031" cy="56812"/>
                </a:xfrm>
                <a:custGeom>
                  <a:avLst/>
                  <a:gdLst>
                    <a:gd name="connsiteX0" fmla="*/ 9952 w 25031"/>
                    <a:gd name="connsiteY0" fmla="*/ 23924 h 56812"/>
                    <a:gd name="connsiteX1" fmla="*/ 9952 w 25031"/>
                    <a:gd name="connsiteY1" fmla="*/ 32191 h 56812"/>
                    <a:gd name="connsiteX2" fmla="*/ 23284 w 25031"/>
                    <a:gd name="connsiteY2" fmla="*/ 32191 h 56812"/>
                    <a:gd name="connsiteX3" fmla="*/ 23284 w 25031"/>
                    <a:gd name="connsiteY3" fmla="*/ 39873 h 56812"/>
                    <a:gd name="connsiteX4" fmla="*/ 9952 w 25031"/>
                    <a:gd name="connsiteY4" fmla="*/ 39873 h 56812"/>
                    <a:gd name="connsiteX5" fmla="*/ 9952 w 25031"/>
                    <a:gd name="connsiteY5" fmla="*/ 48837 h 56812"/>
                    <a:gd name="connsiteX6" fmla="*/ 25032 w 25031"/>
                    <a:gd name="connsiteY6" fmla="*/ 48837 h 56812"/>
                    <a:gd name="connsiteX7" fmla="*/ 25032 w 25031"/>
                    <a:gd name="connsiteY7" fmla="*/ 56812 h 56812"/>
                    <a:gd name="connsiteX8" fmla="*/ 0 w 25031"/>
                    <a:gd name="connsiteY8" fmla="*/ 56812 h 56812"/>
                    <a:gd name="connsiteX9" fmla="*/ 0 w 25031"/>
                    <a:gd name="connsiteY9" fmla="*/ 15951 h 56812"/>
                    <a:gd name="connsiteX10" fmla="*/ 25032 w 25031"/>
                    <a:gd name="connsiteY10" fmla="*/ 15951 h 56812"/>
                    <a:gd name="connsiteX11" fmla="*/ 25032 w 25031"/>
                    <a:gd name="connsiteY11" fmla="*/ 23924 h 56812"/>
                    <a:gd name="connsiteX12" fmla="*/ 9952 w 25031"/>
                    <a:gd name="connsiteY12" fmla="*/ 23924 h 56812"/>
                    <a:gd name="connsiteX13" fmla="*/ 19033 w 25031"/>
                    <a:gd name="connsiteY13" fmla="*/ 7741 h 56812"/>
                    <a:gd name="connsiteX14" fmla="*/ 5008 w 25031"/>
                    <a:gd name="connsiteY14" fmla="*/ 13621 h 56812"/>
                    <a:gd name="connsiteX15" fmla="*/ 5008 w 25031"/>
                    <a:gd name="connsiteY15" fmla="*/ 6753 h 56812"/>
                    <a:gd name="connsiteX16" fmla="*/ 19033 w 25031"/>
                    <a:gd name="connsiteY16" fmla="*/ 0 h 56812"/>
                    <a:gd name="connsiteX17" fmla="*/ 19033 w 25031"/>
                    <a:gd name="connsiteY17" fmla="*/ 7741 h 56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5031" h="56812">
                      <a:moveTo>
                        <a:pt x="9952" y="23924"/>
                      </a:moveTo>
                      <a:lnTo>
                        <a:pt x="9952" y="32191"/>
                      </a:lnTo>
                      <a:lnTo>
                        <a:pt x="23284" y="32191"/>
                      </a:lnTo>
                      <a:lnTo>
                        <a:pt x="23284" y="39873"/>
                      </a:lnTo>
                      <a:lnTo>
                        <a:pt x="9952" y="39873"/>
                      </a:lnTo>
                      <a:lnTo>
                        <a:pt x="9952" y="48837"/>
                      </a:lnTo>
                      <a:lnTo>
                        <a:pt x="25032" y="48837"/>
                      </a:lnTo>
                      <a:lnTo>
                        <a:pt x="25032" y="56812"/>
                      </a:lnTo>
                      <a:lnTo>
                        <a:pt x="0" y="56812"/>
                      </a:lnTo>
                      <a:lnTo>
                        <a:pt x="0" y="15951"/>
                      </a:lnTo>
                      <a:lnTo>
                        <a:pt x="25032" y="15951"/>
                      </a:lnTo>
                      <a:lnTo>
                        <a:pt x="25032" y="23924"/>
                      </a:lnTo>
                      <a:lnTo>
                        <a:pt x="9952" y="23924"/>
                      </a:lnTo>
                      <a:close/>
                      <a:moveTo>
                        <a:pt x="19033" y="7741"/>
                      </a:moveTo>
                      <a:lnTo>
                        <a:pt x="5008" y="13621"/>
                      </a:lnTo>
                      <a:lnTo>
                        <a:pt x="5008" y="6753"/>
                      </a:lnTo>
                      <a:lnTo>
                        <a:pt x="19033" y="0"/>
                      </a:lnTo>
                      <a:lnTo>
                        <a:pt x="19033" y="7741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2987F383-A18B-5C0A-1099-2F0CEC50A759}"/>
                    </a:ext>
                  </a:extLst>
                </p:cNvPr>
                <p:cNvSpPr/>
                <p:nvPr/>
              </p:nvSpPr>
              <p:spPr>
                <a:xfrm>
                  <a:off x="1487999" y="6239791"/>
                  <a:ext cx="36556" cy="40861"/>
                </a:xfrm>
                <a:custGeom>
                  <a:avLst/>
                  <a:gdLst>
                    <a:gd name="connsiteX0" fmla="*/ 36557 w 36556"/>
                    <a:gd name="connsiteY0" fmla="*/ 40861 h 40861"/>
                    <a:gd name="connsiteX1" fmla="*/ 26600 w 36556"/>
                    <a:gd name="connsiteY1" fmla="*/ 40861 h 40861"/>
                    <a:gd name="connsiteX2" fmla="*/ 9952 w 36556"/>
                    <a:gd name="connsiteY2" fmla="*/ 15657 h 40861"/>
                    <a:gd name="connsiteX3" fmla="*/ 9952 w 36556"/>
                    <a:gd name="connsiteY3" fmla="*/ 40861 h 40861"/>
                    <a:gd name="connsiteX4" fmla="*/ 0 w 36556"/>
                    <a:gd name="connsiteY4" fmla="*/ 40861 h 40861"/>
                    <a:gd name="connsiteX5" fmla="*/ 0 w 36556"/>
                    <a:gd name="connsiteY5" fmla="*/ 0 h 40861"/>
                    <a:gd name="connsiteX6" fmla="*/ 9952 w 36556"/>
                    <a:gd name="connsiteY6" fmla="*/ 0 h 40861"/>
                    <a:gd name="connsiteX7" fmla="*/ 26600 w 36556"/>
                    <a:gd name="connsiteY7" fmla="*/ 25321 h 40861"/>
                    <a:gd name="connsiteX8" fmla="*/ 26600 w 36556"/>
                    <a:gd name="connsiteY8" fmla="*/ 0 h 40861"/>
                    <a:gd name="connsiteX9" fmla="*/ 36557 w 36556"/>
                    <a:gd name="connsiteY9" fmla="*/ 0 h 40861"/>
                    <a:gd name="connsiteX10" fmla="*/ 36557 w 36556"/>
                    <a:gd name="connsiteY10" fmla="*/ 40861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6556" h="40861">
                      <a:moveTo>
                        <a:pt x="36557" y="40861"/>
                      </a:moveTo>
                      <a:lnTo>
                        <a:pt x="26600" y="40861"/>
                      </a:lnTo>
                      <a:lnTo>
                        <a:pt x="9952" y="15657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9952" y="0"/>
                      </a:lnTo>
                      <a:lnTo>
                        <a:pt x="26600" y="25321"/>
                      </a:lnTo>
                      <a:lnTo>
                        <a:pt x="26600" y="0"/>
                      </a:lnTo>
                      <a:lnTo>
                        <a:pt x="36557" y="0"/>
                      </a:lnTo>
                      <a:lnTo>
                        <a:pt x="36557" y="40861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010E96D3-1484-713F-9102-670E55B13082}"/>
                    </a:ext>
                  </a:extLst>
                </p:cNvPr>
                <p:cNvSpPr/>
                <p:nvPr/>
              </p:nvSpPr>
              <p:spPr>
                <a:xfrm>
                  <a:off x="1535007" y="6239791"/>
                  <a:ext cx="41093" cy="40861"/>
                </a:xfrm>
                <a:custGeom>
                  <a:avLst/>
                  <a:gdLst>
                    <a:gd name="connsiteX0" fmla="*/ 28115 w 41093"/>
                    <a:gd name="connsiteY0" fmla="*/ 33642 h 40861"/>
                    <a:gd name="connsiteX1" fmla="*/ 12865 w 41093"/>
                    <a:gd name="connsiteY1" fmla="*/ 33642 h 40861"/>
                    <a:gd name="connsiteX2" fmla="*/ 10420 w 41093"/>
                    <a:gd name="connsiteY2" fmla="*/ 40861 h 40861"/>
                    <a:gd name="connsiteX3" fmla="*/ 0 w 41093"/>
                    <a:gd name="connsiteY3" fmla="*/ 40861 h 40861"/>
                    <a:gd name="connsiteX4" fmla="*/ 14786 w 41093"/>
                    <a:gd name="connsiteY4" fmla="*/ 0 h 40861"/>
                    <a:gd name="connsiteX5" fmla="*/ 26312 w 41093"/>
                    <a:gd name="connsiteY5" fmla="*/ 0 h 40861"/>
                    <a:gd name="connsiteX6" fmla="*/ 41094 w 41093"/>
                    <a:gd name="connsiteY6" fmla="*/ 40861 h 40861"/>
                    <a:gd name="connsiteX7" fmla="*/ 30559 w 41093"/>
                    <a:gd name="connsiteY7" fmla="*/ 40861 h 40861"/>
                    <a:gd name="connsiteX8" fmla="*/ 28114 w 41093"/>
                    <a:gd name="connsiteY8" fmla="*/ 33642 h 40861"/>
                    <a:gd name="connsiteX9" fmla="*/ 25555 w 41093"/>
                    <a:gd name="connsiteY9" fmla="*/ 25960 h 40861"/>
                    <a:gd name="connsiteX10" fmla="*/ 20487 w 41093"/>
                    <a:gd name="connsiteY10" fmla="*/ 10999 h 40861"/>
                    <a:gd name="connsiteX11" fmla="*/ 15484 w 41093"/>
                    <a:gd name="connsiteY11" fmla="*/ 25960 h 40861"/>
                    <a:gd name="connsiteX12" fmla="*/ 25555 w 41093"/>
                    <a:gd name="connsiteY12" fmla="*/ 2596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093" h="40861">
                      <a:moveTo>
                        <a:pt x="28115" y="33642"/>
                      </a:moveTo>
                      <a:lnTo>
                        <a:pt x="12865" y="33642"/>
                      </a:lnTo>
                      <a:lnTo>
                        <a:pt x="10420" y="40861"/>
                      </a:lnTo>
                      <a:lnTo>
                        <a:pt x="0" y="40861"/>
                      </a:lnTo>
                      <a:lnTo>
                        <a:pt x="14786" y="0"/>
                      </a:lnTo>
                      <a:lnTo>
                        <a:pt x="26312" y="0"/>
                      </a:lnTo>
                      <a:lnTo>
                        <a:pt x="41094" y="40861"/>
                      </a:lnTo>
                      <a:lnTo>
                        <a:pt x="30559" y="40861"/>
                      </a:lnTo>
                      <a:lnTo>
                        <a:pt x="28114" y="33642"/>
                      </a:lnTo>
                      <a:close/>
                      <a:moveTo>
                        <a:pt x="25555" y="25960"/>
                      </a:moveTo>
                      <a:lnTo>
                        <a:pt x="20487" y="10999"/>
                      </a:lnTo>
                      <a:lnTo>
                        <a:pt x="15484" y="25960"/>
                      </a:lnTo>
                      <a:lnTo>
                        <a:pt x="25555" y="2596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9B85C7EC-09F4-1C04-969E-C0EED7A9D85A}"/>
                    </a:ext>
                  </a:extLst>
                </p:cNvPr>
                <p:cNvSpPr/>
                <p:nvPr/>
              </p:nvSpPr>
              <p:spPr>
                <a:xfrm>
                  <a:off x="1638245" y="6239791"/>
                  <a:ext cx="25027" cy="40861"/>
                </a:xfrm>
                <a:custGeom>
                  <a:avLst/>
                  <a:gdLst>
                    <a:gd name="connsiteX0" fmla="*/ 9952 w 25027"/>
                    <a:gd name="connsiteY0" fmla="*/ 7973 h 40861"/>
                    <a:gd name="connsiteX1" fmla="*/ 9952 w 25027"/>
                    <a:gd name="connsiteY1" fmla="*/ 16240 h 40861"/>
                    <a:gd name="connsiteX2" fmla="*/ 23280 w 25027"/>
                    <a:gd name="connsiteY2" fmla="*/ 16240 h 40861"/>
                    <a:gd name="connsiteX3" fmla="*/ 23280 w 25027"/>
                    <a:gd name="connsiteY3" fmla="*/ 23922 h 40861"/>
                    <a:gd name="connsiteX4" fmla="*/ 9952 w 25027"/>
                    <a:gd name="connsiteY4" fmla="*/ 23922 h 40861"/>
                    <a:gd name="connsiteX5" fmla="*/ 9952 w 25027"/>
                    <a:gd name="connsiteY5" fmla="*/ 32886 h 40861"/>
                    <a:gd name="connsiteX6" fmla="*/ 25027 w 25027"/>
                    <a:gd name="connsiteY6" fmla="*/ 32886 h 40861"/>
                    <a:gd name="connsiteX7" fmla="*/ 25027 w 25027"/>
                    <a:gd name="connsiteY7" fmla="*/ 40861 h 40861"/>
                    <a:gd name="connsiteX8" fmla="*/ 0 w 25027"/>
                    <a:gd name="connsiteY8" fmla="*/ 40861 h 40861"/>
                    <a:gd name="connsiteX9" fmla="*/ 0 w 25027"/>
                    <a:gd name="connsiteY9" fmla="*/ 0 h 40861"/>
                    <a:gd name="connsiteX10" fmla="*/ 25027 w 25027"/>
                    <a:gd name="connsiteY10" fmla="*/ 0 h 40861"/>
                    <a:gd name="connsiteX11" fmla="*/ 25027 w 25027"/>
                    <a:gd name="connsiteY11" fmla="*/ 7973 h 40861"/>
                    <a:gd name="connsiteX12" fmla="*/ 9952 w 25027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27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0" y="16240"/>
                      </a:lnTo>
                      <a:lnTo>
                        <a:pt x="23280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27" y="32886"/>
                      </a:lnTo>
                      <a:lnTo>
                        <a:pt x="25027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27" y="0"/>
                      </a:lnTo>
                      <a:lnTo>
                        <a:pt x="25027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78F37A57-D1B2-035C-EF8D-5745E0C092A3}"/>
                    </a:ext>
                  </a:extLst>
                </p:cNvPr>
                <p:cNvSpPr/>
                <p:nvPr/>
              </p:nvSpPr>
              <p:spPr>
                <a:xfrm>
                  <a:off x="1784681" y="6239791"/>
                  <a:ext cx="25031" cy="40861"/>
                </a:xfrm>
                <a:custGeom>
                  <a:avLst/>
                  <a:gdLst>
                    <a:gd name="connsiteX0" fmla="*/ 9952 w 25031"/>
                    <a:gd name="connsiteY0" fmla="*/ 7973 h 40861"/>
                    <a:gd name="connsiteX1" fmla="*/ 9952 w 25031"/>
                    <a:gd name="connsiteY1" fmla="*/ 16240 h 40861"/>
                    <a:gd name="connsiteX2" fmla="*/ 23284 w 25031"/>
                    <a:gd name="connsiteY2" fmla="*/ 16240 h 40861"/>
                    <a:gd name="connsiteX3" fmla="*/ 23284 w 25031"/>
                    <a:gd name="connsiteY3" fmla="*/ 23922 h 40861"/>
                    <a:gd name="connsiteX4" fmla="*/ 9952 w 25031"/>
                    <a:gd name="connsiteY4" fmla="*/ 23922 h 40861"/>
                    <a:gd name="connsiteX5" fmla="*/ 9952 w 25031"/>
                    <a:gd name="connsiteY5" fmla="*/ 32886 h 40861"/>
                    <a:gd name="connsiteX6" fmla="*/ 25032 w 25031"/>
                    <a:gd name="connsiteY6" fmla="*/ 32886 h 40861"/>
                    <a:gd name="connsiteX7" fmla="*/ 25032 w 25031"/>
                    <a:gd name="connsiteY7" fmla="*/ 40861 h 40861"/>
                    <a:gd name="connsiteX8" fmla="*/ 0 w 25031"/>
                    <a:gd name="connsiteY8" fmla="*/ 40861 h 40861"/>
                    <a:gd name="connsiteX9" fmla="*/ 0 w 25031"/>
                    <a:gd name="connsiteY9" fmla="*/ 0 h 40861"/>
                    <a:gd name="connsiteX10" fmla="*/ 25032 w 25031"/>
                    <a:gd name="connsiteY10" fmla="*/ 0 h 40861"/>
                    <a:gd name="connsiteX11" fmla="*/ 25032 w 25031"/>
                    <a:gd name="connsiteY11" fmla="*/ 7973 h 40861"/>
                    <a:gd name="connsiteX12" fmla="*/ 9952 w 25031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31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4" y="16240"/>
                      </a:lnTo>
                      <a:lnTo>
                        <a:pt x="23284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32" y="32886"/>
                      </a:lnTo>
                      <a:lnTo>
                        <a:pt x="2503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32" y="0"/>
                      </a:lnTo>
                      <a:lnTo>
                        <a:pt x="25032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9CFE24B-B58F-300D-AE59-E889F7263B5A}"/>
                    </a:ext>
                  </a:extLst>
                </p:cNvPr>
                <p:cNvSpPr/>
                <p:nvPr/>
              </p:nvSpPr>
              <p:spPr>
                <a:xfrm>
                  <a:off x="1819523" y="6239791"/>
                  <a:ext cx="31608" cy="40861"/>
                </a:xfrm>
                <a:custGeom>
                  <a:avLst/>
                  <a:gdLst>
                    <a:gd name="connsiteX0" fmla="*/ 31608 w 31608"/>
                    <a:gd name="connsiteY0" fmla="*/ 0 h 40861"/>
                    <a:gd name="connsiteX1" fmla="*/ 31608 w 31608"/>
                    <a:gd name="connsiteY1" fmla="*/ 7973 h 40861"/>
                    <a:gd name="connsiteX2" fmla="*/ 20780 w 31608"/>
                    <a:gd name="connsiteY2" fmla="*/ 7973 h 40861"/>
                    <a:gd name="connsiteX3" fmla="*/ 20780 w 31608"/>
                    <a:gd name="connsiteY3" fmla="*/ 40861 h 40861"/>
                    <a:gd name="connsiteX4" fmla="*/ 10828 w 31608"/>
                    <a:gd name="connsiteY4" fmla="*/ 40861 h 40861"/>
                    <a:gd name="connsiteX5" fmla="*/ 10828 w 31608"/>
                    <a:gd name="connsiteY5" fmla="*/ 7973 h 40861"/>
                    <a:gd name="connsiteX6" fmla="*/ 0 w 31608"/>
                    <a:gd name="connsiteY6" fmla="*/ 7973 h 40861"/>
                    <a:gd name="connsiteX7" fmla="*/ 0 w 31608"/>
                    <a:gd name="connsiteY7" fmla="*/ 0 h 40861"/>
                    <a:gd name="connsiteX8" fmla="*/ 31608 w 31608"/>
                    <a:gd name="connsiteY8" fmla="*/ 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608" h="40861">
                      <a:moveTo>
                        <a:pt x="31608" y="0"/>
                      </a:moveTo>
                      <a:lnTo>
                        <a:pt x="31608" y="7973"/>
                      </a:lnTo>
                      <a:lnTo>
                        <a:pt x="20780" y="7973"/>
                      </a:lnTo>
                      <a:lnTo>
                        <a:pt x="20780" y="40861"/>
                      </a:lnTo>
                      <a:lnTo>
                        <a:pt x="10828" y="40861"/>
                      </a:lnTo>
                      <a:lnTo>
                        <a:pt x="10828" y="7973"/>
                      </a:lnTo>
                      <a:lnTo>
                        <a:pt x="0" y="7973"/>
                      </a:lnTo>
                      <a:lnTo>
                        <a:pt x="0" y="0"/>
                      </a:lnTo>
                      <a:lnTo>
                        <a:pt x="31608" y="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9DE87E04-5C59-9AF4-D141-12D032BFAA67}"/>
                    </a:ext>
                  </a:extLst>
                </p:cNvPr>
                <p:cNvSpPr/>
                <p:nvPr/>
              </p:nvSpPr>
              <p:spPr>
                <a:xfrm>
                  <a:off x="1921328" y="6239791"/>
                  <a:ext cx="41093" cy="40861"/>
                </a:xfrm>
                <a:custGeom>
                  <a:avLst/>
                  <a:gdLst>
                    <a:gd name="connsiteX0" fmla="*/ 28115 w 41093"/>
                    <a:gd name="connsiteY0" fmla="*/ 33642 h 40861"/>
                    <a:gd name="connsiteX1" fmla="*/ 12865 w 41093"/>
                    <a:gd name="connsiteY1" fmla="*/ 33642 h 40861"/>
                    <a:gd name="connsiteX2" fmla="*/ 10420 w 41093"/>
                    <a:gd name="connsiteY2" fmla="*/ 40861 h 40861"/>
                    <a:gd name="connsiteX3" fmla="*/ 0 w 41093"/>
                    <a:gd name="connsiteY3" fmla="*/ 40861 h 40861"/>
                    <a:gd name="connsiteX4" fmla="*/ 14786 w 41093"/>
                    <a:gd name="connsiteY4" fmla="*/ 0 h 40861"/>
                    <a:gd name="connsiteX5" fmla="*/ 26312 w 41093"/>
                    <a:gd name="connsiteY5" fmla="*/ 0 h 40861"/>
                    <a:gd name="connsiteX6" fmla="*/ 41094 w 41093"/>
                    <a:gd name="connsiteY6" fmla="*/ 40861 h 40861"/>
                    <a:gd name="connsiteX7" fmla="*/ 30559 w 41093"/>
                    <a:gd name="connsiteY7" fmla="*/ 40861 h 40861"/>
                    <a:gd name="connsiteX8" fmla="*/ 28114 w 41093"/>
                    <a:gd name="connsiteY8" fmla="*/ 33642 h 40861"/>
                    <a:gd name="connsiteX9" fmla="*/ 25556 w 41093"/>
                    <a:gd name="connsiteY9" fmla="*/ 25960 h 40861"/>
                    <a:gd name="connsiteX10" fmla="*/ 20488 w 41093"/>
                    <a:gd name="connsiteY10" fmla="*/ 10999 h 40861"/>
                    <a:gd name="connsiteX11" fmla="*/ 15484 w 41093"/>
                    <a:gd name="connsiteY11" fmla="*/ 25960 h 40861"/>
                    <a:gd name="connsiteX12" fmla="*/ 25556 w 41093"/>
                    <a:gd name="connsiteY12" fmla="*/ 2596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093" h="40861">
                      <a:moveTo>
                        <a:pt x="28115" y="33642"/>
                      </a:moveTo>
                      <a:lnTo>
                        <a:pt x="12865" y="33642"/>
                      </a:lnTo>
                      <a:lnTo>
                        <a:pt x="10420" y="40861"/>
                      </a:lnTo>
                      <a:lnTo>
                        <a:pt x="0" y="40861"/>
                      </a:lnTo>
                      <a:lnTo>
                        <a:pt x="14786" y="0"/>
                      </a:lnTo>
                      <a:lnTo>
                        <a:pt x="26312" y="0"/>
                      </a:lnTo>
                      <a:lnTo>
                        <a:pt x="41094" y="40861"/>
                      </a:lnTo>
                      <a:lnTo>
                        <a:pt x="30559" y="40861"/>
                      </a:lnTo>
                      <a:lnTo>
                        <a:pt x="28114" y="33642"/>
                      </a:lnTo>
                      <a:close/>
                      <a:moveTo>
                        <a:pt x="25556" y="25960"/>
                      </a:moveTo>
                      <a:lnTo>
                        <a:pt x="20488" y="10999"/>
                      </a:lnTo>
                      <a:lnTo>
                        <a:pt x="15484" y="25960"/>
                      </a:lnTo>
                      <a:lnTo>
                        <a:pt x="25556" y="2596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129BBFD5-5183-7ABA-971E-5ADD25AECF21}"/>
                    </a:ext>
                  </a:extLst>
                </p:cNvPr>
                <p:cNvSpPr/>
                <p:nvPr/>
              </p:nvSpPr>
              <p:spPr>
                <a:xfrm>
                  <a:off x="2015715" y="6239791"/>
                  <a:ext cx="9952" cy="40861"/>
                </a:xfrm>
                <a:custGeom>
                  <a:avLst/>
                  <a:gdLst>
                    <a:gd name="connsiteX0" fmla="*/ 9952 w 9952"/>
                    <a:gd name="connsiteY0" fmla="*/ 0 h 40861"/>
                    <a:gd name="connsiteX1" fmla="*/ 9952 w 9952"/>
                    <a:gd name="connsiteY1" fmla="*/ 40861 h 40861"/>
                    <a:gd name="connsiteX2" fmla="*/ 0 w 9952"/>
                    <a:gd name="connsiteY2" fmla="*/ 40861 h 40861"/>
                    <a:gd name="connsiteX3" fmla="*/ 0 w 9952"/>
                    <a:gd name="connsiteY3" fmla="*/ 0 h 40861"/>
                    <a:gd name="connsiteX4" fmla="*/ 9952 w 9952"/>
                    <a:gd name="connsiteY4" fmla="*/ 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52" h="40861">
                      <a:moveTo>
                        <a:pt x="9952" y="0"/>
                      </a:move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9952" y="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A1E0BD07-9AD2-9E68-AF72-A616F4C564FC}"/>
                    </a:ext>
                  </a:extLst>
                </p:cNvPr>
                <p:cNvSpPr/>
                <p:nvPr/>
              </p:nvSpPr>
              <p:spPr>
                <a:xfrm>
                  <a:off x="2039552" y="6239791"/>
                  <a:ext cx="25027" cy="40861"/>
                </a:xfrm>
                <a:custGeom>
                  <a:avLst/>
                  <a:gdLst>
                    <a:gd name="connsiteX0" fmla="*/ 9952 w 25027"/>
                    <a:gd name="connsiteY0" fmla="*/ 7973 h 40861"/>
                    <a:gd name="connsiteX1" fmla="*/ 9952 w 25027"/>
                    <a:gd name="connsiteY1" fmla="*/ 16240 h 40861"/>
                    <a:gd name="connsiteX2" fmla="*/ 23280 w 25027"/>
                    <a:gd name="connsiteY2" fmla="*/ 16240 h 40861"/>
                    <a:gd name="connsiteX3" fmla="*/ 23280 w 25027"/>
                    <a:gd name="connsiteY3" fmla="*/ 23922 h 40861"/>
                    <a:gd name="connsiteX4" fmla="*/ 9952 w 25027"/>
                    <a:gd name="connsiteY4" fmla="*/ 23922 h 40861"/>
                    <a:gd name="connsiteX5" fmla="*/ 9952 w 25027"/>
                    <a:gd name="connsiteY5" fmla="*/ 32886 h 40861"/>
                    <a:gd name="connsiteX6" fmla="*/ 25027 w 25027"/>
                    <a:gd name="connsiteY6" fmla="*/ 32886 h 40861"/>
                    <a:gd name="connsiteX7" fmla="*/ 25027 w 25027"/>
                    <a:gd name="connsiteY7" fmla="*/ 40861 h 40861"/>
                    <a:gd name="connsiteX8" fmla="*/ 0 w 25027"/>
                    <a:gd name="connsiteY8" fmla="*/ 40861 h 40861"/>
                    <a:gd name="connsiteX9" fmla="*/ 0 w 25027"/>
                    <a:gd name="connsiteY9" fmla="*/ 0 h 40861"/>
                    <a:gd name="connsiteX10" fmla="*/ 25027 w 25027"/>
                    <a:gd name="connsiteY10" fmla="*/ 0 h 40861"/>
                    <a:gd name="connsiteX11" fmla="*/ 25027 w 25027"/>
                    <a:gd name="connsiteY11" fmla="*/ 7973 h 40861"/>
                    <a:gd name="connsiteX12" fmla="*/ 9952 w 25027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27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0" y="16240"/>
                      </a:lnTo>
                      <a:lnTo>
                        <a:pt x="23280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27" y="32886"/>
                      </a:lnTo>
                      <a:lnTo>
                        <a:pt x="25027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27" y="0"/>
                      </a:lnTo>
                      <a:lnTo>
                        <a:pt x="25027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5DA8D25-9253-A43B-936E-BBCBC9658397}"/>
                    </a:ext>
                  </a:extLst>
                </p:cNvPr>
                <p:cNvSpPr/>
                <p:nvPr/>
              </p:nvSpPr>
              <p:spPr>
                <a:xfrm>
                  <a:off x="2123578" y="6239208"/>
                  <a:ext cx="30851" cy="41851"/>
                </a:xfrm>
                <a:custGeom>
                  <a:avLst/>
                  <a:gdLst>
                    <a:gd name="connsiteX0" fmla="*/ 0 w 30851"/>
                    <a:gd name="connsiteY0" fmla="*/ 29219 h 41851"/>
                    <a:gd name="connsiteX1" fmla="*/ 10594 w 30851"/>
                    <a:gd name="connsiteY1" fmla="*/ 29219 h 41851"/>
                    <a:gd name="connsiteX2" fmla="*/ 15657 w 30851"/>
                    <a:gd name="connsiteY2" fmla="*/ 33876 h 41851"/>
                    <a:gd name="connsiteX3" fmla="*/ 20431 w 30851"/>
                    <a:gd name="connsiteY3" fmla="*/ 30035 h 41851"/>
                    <a:gd name="connsiteX4" fmla="*/ 12690 w 30851"/>
                    <a:gd name="connsiteY4" fmla="*/ 24447 h 41851"/>
                    <a:gd name="connsiteX5" fmla="*/ 118 w 30851"/>
                    <a:gd name="connsiteY5" fmla="*/ 12165 h 41851"/>
                    <a:gd name="connsiteX6" fmla="*/ 15019 w 30851"/>
                    <a:gd name="connsiteY6" fmla="*/ 0 h 41851"/>
                    <a:gd name="connsiteX7" fmla="*/ 30328 w 30851"/>
                    <a:gd name="connsiteY7" fmla="*/ 12223 h 41851"/>
                    <a:gd name="connsiteX8" fmla="*/ 19560 w 30851"/>
                    <a:gd name="connsiteY8" fmla="*/ 12223 h 41851"/>
                    <a:gd name="connsiteX9" fmla="*/ 14671 w 30851"/>
                    <a:gd name="connsiteY9" fmla="*/ 7973 h 41851"/>
                    <a:gd name="connsiteX10" fmla="*/ 10654 w 30851"/>
                    <a:gd name="connsiteY10" fmla="*/ 11699 h 41851"/>
                    <a:gd name="connsiteX11" fmla="*/ 18335 w 30851"/>
                    <a:gd name="connsiteY11" fmla="*/ 17171 h 41851"/>
                    <a:gd name="connsiteX12" fmla="*/ 24768 w 30851"/>
                    <a:gd name="connsiteY12" fmla="*/ 19732 h 41851"/>
                    <a:gd name="connsiteX13" fmla="*/ 30851 w 30851"/>
                    <a:gd name="connsiteY13" fmla="*/ 29278 h 41851"/>
                    <a:gd name="connsiteX14" fmla="*/ 15951 w 30851"/>
                    <a:gd name="connsiteY14" fmla="*/ 41851 h 41851"/>
                    <a:gd name="connsiteX15" fmla="*/ 0 w 30851"/>
                    <a:gd name="connsiteY15" fmla="*/ 29218 h 41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851" h="41851">
                      <a:moveTo>
                        <a:pt x="0" y="29219"/>
                      </a:moveTo>
                      <a:lnTo>
                        <a:pt x="10594" y="29219"/>
                      </a:lnTo>
                      <a:cubicBezTo>
                        <a:pt x="11008" y="33409"/>
                        <a:pt x="14224" y="33876"/>
                        <a:pt x="15657" y="33876"/>
                      </a:cubicBezTo>
                      <a:cubicBezTo>
                        <a:pt x="17568" y="33876"/>
                        <a:pt x="20431" y="33192"/>
                        <a:pt x="20431" y="30035"/>
                      </a:cubicBezTo>
                      <a:cubicBezTo>
                        <a:pt x="20431" y="26443"/>
                        <a:pt x="15235" y="25217"/>
                        <a:pt x="12690" y="24447"/>
                      </a:cubicBezTo>
                      <a:cubicBezTo>
                        <a:pt x="5095" y="22151"/>
                        <a:pt x="118" y="19532"/>
                        <a:pt x="118" y="12165"/>
                      </a:cubicBezTo>
                      <a:cubicBezTo>
                        <a:pt x="118" y="3738"/>
                        <a:pt x="7174" y="0"/>
                        <a:pt x="15019" y="0"/>
                      </a:cubicBezTo>
                      <a:cubicBezTo>
                        <a:pt x="24439" y="0"/>
                        <a:pt x="30041" y="4926"/>
                        <a:pt x="30328" y="12223"/>
                      </a:cubicBezTo>
                      <a:lnTo>
                        <a:pt x="19560" y="12223"/>
                      </a:lnTo>
                      <a:cubicBezTo>
                        <a:pt x="19363" y="9219"/>
                        <a:pt x="17055" y="7973"/>
                        <a:pt x="14671" y="7973"/>
                      </a:cubicBezTo>
                      <a:cubicBezTo>
                        <a:pt x="12587" y="7973"/>
                        <a:pt x="10654" y="9029"/>
                        <a:pt x="10654" y="11699"/>
                      </a:cubicBezTo>
                      <a:cubicBezTo>
                        <a:pt x="10654" y="14104"/>
                        <a:pt x="12277" y="15131"/>
                        <a:pt x="18335" y="17171"/>
                      </a:cubicBezTo>
                      <a:cubicBezTo>
                        <a:pt x="20977" y="18061"/>
                        <a:pt x="23119" y="18916"/>
                        <a:pt x="24768" y="19732"/>
                      </a:cubicBezTo>
                      <a:cubicBezTo>
                        <a:pt x="27216" y="20945"/>
                        <a:pt x="30851" y="23626"/>
                        <a:pt x="30851" y="29278"/>
                      </a:cubicBezTo>
                      <a:cubicBezTo>
                        <a:pt x="30851" y="36513"/>
                        <a:pt x="25047" y="41851"/>
                        <a:pt x="15951" y="41851"/>
                      </a:cubicBezTo>
                      <a:cubicBezTo>
                        <a:pt x="6202" y="41851"/>
                        <a:pt x="154" y="36648"/>
                        <a:pt x="0" y="29218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37784863-1158-1030-6004-F2CCEC9755FF}"/>
                    </a:ext>
                  </a:extLst>
                </p:cNvPr>
                <p:cNvSpPr/>
                <p:nvPr/>
              </p:nvSpPr>
              <p:spPr>
                <a:xfrm>
                  <a:off x="1721734" y="6239208"/>
                  <a:ext cx="30851" cy="41851"/>
                </a:xfrm>
                <a:custGeom>
                  <a:avLst/>
                  <a:gdLst>
                    <a:gd name="connsiteX0" fmla="*/ 0 w 30851"/>
                    <a:gd name="connsiteY0" fmla="*/ 29219 h 41851"/>
                    <a:gd name="connsiteX1" fmla="*/ 10594 w 30851"/>
                    <a:gd name="connsiteY1" fmla="*/ 29219 h 41851"/>
                    <a:gd name="connsiteX2" fmla="*/ 15657 w 30851"/>
                    <a:gd name="connsiteY2" fmla="*/ 33876 h 41851"/>
                    <a:gd name="connsiteX3" fmla="*/ 20431 w 30851"/>
                    <a:gd name="connsiteY3" fmla="*/ 30035 h 41851"/>
                    <a:gd name="connsiteX4" fmla="*/ 12690 w 30851"/>
                    <a:gd name="connsiteY4" fmla="*/ 24447 h 41851"/>
                    <a:gd name="connsiteX5" fmla="*/ 119 w 30851"/>
                    <a:gd name="connsiteY5" fmla="*/ 12165 h 41851"/>
                    <a:gd name="connsiteX6" fmla="*/ 15019 w 30851"/>
                    <a:gd name="connsiteY6" fmla="*/ 0 h 41851"/>
                    <a:gd name="connsiteX7" fmla="*/ 30328 w 30851"/>
                    <a:gd name="connsiteY7" fmla="*/ 12223 h 41851"/>
                    <a:gd name="connsiteX8" fmla="*/ 19560 w 30851"/>
                    <a:gd name="connsiteY8" fmla="*/ 12223 h 41851"/>
                    <a:gd name="connsiteX9" fmla="*/ 14671 w 30851"/>
                    <a:gd name="connsiteY9" fmla="*/ 7973 h 41851"/>
                    <a:gd name="connsiteX10" fmla="*/ 10654 w 30851"/>
                    <a:gd name="connsiteY10" fmla="*/ 11699 h 41851"/>
                    <a:gd name="connsiteX11" fmla="*/ 18335 w 30851"/>
                    <a:gd name="connsiteY11" fmla="*/ 17171 h 41851"/>
                    <a:gd name="connsiteX12" fmla="*/ 24768 w 30851"/>
                    <a:gd name="connsiteY12" fmla="*/ 19732 h 41851"/>
                    <a:gd name="connsiteX13" fmla="*/ 30852 w 30851"/>
                    <a:gd name="connsiteY13" fmla="*/ 29278 h 41851"/>
                    <a:gd name="connsiteX14" fmla="*/ 15951 w 30851"/>
                    <a:gd name="connsiteY14" fmla="*/ 41851 h 41851"/>
                    <a:gd name="connsiteX15" fmla="*/ 0 w 30851"/>
                    <a:gd name="connsiteY15" fmla="*/ 29218 h 41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851" h="41851">
                      <a:moveTo>
                        <a:pt x="0" y="29219"/>
                      </a:moveTo>
                      <a:lnTo>
                        <a:pt x="10594" y="29219"/>
                      </a:lnTo>
                      <a:cubicBezTo>
                        <a:pt x="11008" y="33409"/>
                        <a:pt x="14224" y="33876"/>
                        <a:pt x="15657" y="33876"/>
                      </a:cubicBezTo>
                      <a:cubicBezTo>
                        <a:pt x="17568" y="33876"/>
                        <a:pt x="20431" y="33192"/>
                        <a:pt x="20431" y="30035"/>
                      </a:cubicBezTo>
                      <a:cubicBezTo>
                        <a:pt x="20431" y="26443"/>
                        <a:pt x="15235" y="25217"/>
                        <a:pt x="12690" y="24447"/>
                      </a:cubicBezTo>
                      <a:cubicBezTo>
                        <a:pt x="5095" y="22151"/>
                        <a:pt x="119" y="19532"/>
                        <a:pt x="119" y="12165"/>
                      </a:cubicBezTo>
                      <a:cubicBezTo>
                        <a:pt x="119" y="3738"/>
                        <a:pt x="7174" y="0"/>
                        <a:pt x="15019" y="0"/>
                      </a:cubicBezTo>
                      <a:cubicBezTo>
                        <a:pt x="24439" y="0"/>
                        <a:pt x="30041" y="4926"/>
                        <a:pt x="30328" y="12223"/>
                      </a:cubicBezTo>
                      <a:lnTo>
                        <a:pt x="19560" y="12223"/>
                      </a:lnTo>
                      <a:cubicBezTo>
                        <a:pt x="19363" y="9219"/>
                        <a:pt x="17056" y="7973"/>
                        <a:pt x="14671" y="7973"/>
                      </a:cubicBezTo>
                      <a:cubicBezTo>
                        <a:pt x="12587" y="7973"/>
                        <a:pt x="10654" y="9029"/>
                        <a:pt x="10654" y="11699"/>
                      </a:cubicBezTo>
                      <a:cubicBezTo>
                        <a:pt x="10654" y="14104"/>
                        <a:pt x="12277" y="15131"/>
                        <a:pt x="18335" y="17171"/>
                      </a:cubicBezTo>
                      <a:cubicBezTo>
                        <a:pt x="20977" y="18061"/>
                        <a:pt x="23119" y="18916"/>
                        <a:pt x="24768" y="19732"/>
                      </a:cubicBezTo>
                      <a:cubicBezTo>
                        <a:pt x="27216" y="20945"/>
                        <a:pt x="30852" y="23626"/>
                        <a:pt x="30852" y="29278"/>
                      </a:cubicBezTo>
                      <a:cubicBezTo>
                        <a:pt x="30852" y="36513"/>
                        <a:pt x="25047" y="41851"/>
                        <a:pt x="15951" y="41851"/>
                      </a:cubicBezTo>
                      <a:cubicBezTo>
                        <a:pt x="6202" y="41851"/>
                        <a:pt x="155" y="36648"/>
                        <a:pt x="0" y="29218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948EBFE6-E09F-B27A-019A-2C952891E5D9}"/>
                    </a:ext>
                  </a:extLst>
                </p:cNvPr>
                <p:cNvSpPr/>
                <p:nvPr/>
              </p:nvSpPr>
              <p:spPr>
                <a:xfrm>
                  <a:off x="1677338" y="6239791"/>
                  <a:ext cx="32072" cy="40861"/>
                </a:xfrm>
                <a:custGeom>
                  <a:avLst/>
                  <a:gdLst>
                    <a:gd name="connsiteX0" fmla="*/ 20836 w 32072"/>
                    <a:gd name="connsiteY0" fmla="*/ 40861 h 40861"/>
                    <a:gd name="connsiteX1" fmla="*/ 12337 w 32072"/>
                    <a:gd name="connsiteY1" fmla="*/ 25435 h 40861"/>
                    <a:gd name="connsiteX2" fmla="*/ 9952 w 32072"/>
                    <a:gd name="connsiteY2" fmla="*/ 25435 h 40861"/>
                    <a:gd name="connsiteX3" fmla="*/ 9952 w 32072"/>
                    <a:gd name="connsiteY3" fmla="*/ 40861 h 40861"/>
                    <a:gd name="connsiteX4" fmla="*/ 0 w 32072"/>
                    <a:gd name="connsiteY4" fmla="*/ 40861 h 40861"/>
                    <a:gd name="connsiteX5" fmla="*/ 0 w 32072"/>
                    <a:gd name="connsiteY5" fmla="*/ 0 h 40861"/>
                    <a:gd name="connsiteX6" fmla="*/ 16704 w 32072"/>
                    <a:gd name="connsiteY6" fmla="*/ 0 h 40861"/>
                    <a:gd name="connsiteX7" fmla="*/ 31724 w 32072"/>
                    <a:gd name="connsiteY7" fmla="*/ 12862 h 40861"/>
                    <a:gd name="connsiteX8" fmla="*/ 22643 w 32072"/>
                    <a:gd name="connsiteY8" fmla="*/ 24678 h 40861"/>
                    <a:gd name="connsiteX9" fmla="*/ 32072 w 32072"/>
                    <a:gd name="connsiteY9" fmla="*/ 40861 h 40861"/>
                    <a:gd name="connsiteX10" fmla="*/ 20836 w 32072"/>
                    <a:gd name="connsiteY10" fmla="*/ 40861 h 40861"/>
                    <a:gd name="connsiteX11" fmla="*/ 9952 w 32072"/>
                    <a:gd name="connsiteY11" fmla="*/ 18393 h 40861"/>
                    <a:gd name="connsiteX12" fmla="*/ 16121 w 32072"/>
                    <a:gd name="connsiteY12" fmla="*/ 18393 h 40861"/>
                    <a:gd name="connsiteX13" fmla="*/ 21592 w 32072"/>
                    <a:gd name="connsiteY13" fmla="*/ 13271 h 40861"/>
                    <a:gd name="connsiteX14" fmla="*/ 16121 w 32072"/>
                    <a:gd name="connsiteY14" fmla="*/ 8265 h 40861"/>
                    <a:gd name="connsiteX15" fmla="*/ 9952 w 32072"/>
                    <a:gd name="connsiteY15" fmla="*/ 8265 h 40861"/>
                    <a:gd name="connsiteX16" fmla="*/ 9952 w 32072"/>
                    <a:gd name="connsiteY16" fmla="*/ 1839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072" h="40861">
                      <a:moveTo>
                        <a:pt x="20836" y="40861"/>
                      </a:moveTo>
                      <a:lnTo>
                        <a:pt x="12337" y="25435"/>
                      </a:lnTo>
                      <a:lnTo>
                        <a:pt x="9952" y="25435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6704" y="0"/>
                      </a:lnTo>
                      <a:cubicBezTo>
                        <a:pt x="26288" y="0"/>
                        <a:pt x="31724" y="5239"/>
                        <a:pt x="31724" y="12862"/>
                      </a:cubicBezTo>
                      <a:cubicBezTo>
                        <a:pt x="31724" y="15578"/>
                        <a:pt x="30715" y="22266"/>
                        <a:pt x="22643" y="24678"/>
                      </a:cubicBezTo>
                      <a:lnTo>
                        <a:pt x="32072" y="40861"/>
                      </a:lnTo>
                      <a:lnTo>
                        <a:pt x="20836" y="40861"/>
                      </a:lnTo>
                      <a:close/>
                      <a:moveTo>
                        <a:pt x="9952" y="18393"/>
                      </a:moveTo>
                      <a:lnTo>
                        <a:pt x="16121" y="18393"/>
                      </a:lnTo>
                      <a:cubicBezTo>
                        <a:pt x="19736" y="18393"/>
                        <a:pt x="21592" y="16543"/>
                        <a:pt x="21592" y="13271"/>
                      </a:cubicBezTo>
                      <a:cubicBezTo>
                        <a:pt x="21592" y="10099"/>
                        <a:pt x="19700" y="8265"/>
                        <a:pt x="16121" y="8265"/>
                      </a:cubicBezTo>
                      <a:lnTo>
                        <a:pt x="9952" y="8265"/>
                      </a:lnTo>
                      <a:lnTo>
                        <a:pt x="9952" y="1839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D38B577B-BA16-7A85-8E21-E3575A0D0ED3}"/>
                    </a:ext>
                  </a:extLst>
                </p:cNvPr>
                <p:cNvSpPr/>
                <p:nvPr/>
              </p:nvSpPr>
              <p:spPr>
                <a:xfrm>
                  <a:off x="2078644" y="6239791"/>
                  <a:ext cx="32072" cy="40861"/>
                </a:xfrm>
                <a:custGeom>
                  <a:avLst/>
                  <a:gdLst>
                    <a:gd name="connsiteX0" fmla="*/ 20836 w 32072"/>
                    <a:gd name="connsiteY0" fmla="*/ 40861 h 40861"/>
                    <a:gd name="connsiteX1" fmla="*/ 12337 w 32072"/>
                    <a:gd name="connsiteY1" fmla="*/ 25435 h 40861"/>
                    <a:gd name="connsiteX2" fmla="*/ 9952 w 32072"/>
                    <a:gd name="connsiteY2" fmla="*/ 25435 h 40861"/>
                    <a:gd name="connsiteX3" fmla="*/ 9952 w 32072"/>
                    <a:gd name="connsiteY3" fmla="*/ 40861 h 40861"/>
                    <a:gd name="connsiteX4" fmla="*/ 0 w 32072"/>
                    <a:gd name="connsiteY4" fmla="*/ 40861 h 40861"/>
                    <a:gd name="connsiteX5" fmla="*/ 0 w 32072"/>
                    <a:gd name="connsiteY5" fmla="*/ 0 h 40861"/>
                    <a:gd name="connsiteX6" fmla="*/ 16704 w 32072"/>
                    <a:gd name="connsiteY6" fmla="*/ 0 h 40861"/>
                    <a:gd name="connsiteX7" fmla="*/ 31724 w 32072"/>
                    <a:gd name="connsiteY7" fmla="*/ 12862 h 40861"/>
                    <a:gd name="connsiteX8" fmla="*/ 22643 w 32072"/>
                    <a:gd name="connsiteY8" fmla="*/ 24678 h 40861"/>
                    <a:gd name="connsiteX9" fmla="*/ 32072 w 32072"/>
                    <a:gd name="connsiteY9" fmla="*/ 40861 h 40861"/>
                    <a:gd name="connsiteX10" fmla="*/ 20836 w 32072"/>
                    <a:gd name="connsiteY10" fmla="*/ 40861 h 40861"/>
                    <a:gd name="connsiteX11" fmla="*/ 9953 w 32072"/>
                    <a:gd name="connsiteY11" fmla="*/ 18393 h 40861"/>
                    <a:gd name="connsiteX12" fmla="*/ 16122 w 32072"/>
                    <a:gd name="connsiteY12" fmla="*/ 18393 h 40861"/>
                    <a:gd name="connsiteX13" fmla="*/ 21593 w 32072"/>
                    <a:gd name="connsiteY13" fmla="*/ 13271 h 40861"/>
                    <a:gd name="connsiteX14" fmla="*/ 16122 w 32072"/>
                    <a:gd name="connsiteY14" fmla="*/ 8265 h 40861"/>
                    <a:gd name="connsiteX15" fmla="*/ 9953 w 32072"/>
                    <a:gd name="connsiteY15" fmla="*/ 8265 h 40861"/>
                    <a:gd name="connsiteX16" fmla="*/ 9953 w 32072"/>
                    <a:gd name="connsiteY16" fmla="*/ 1839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072" h="40861">
                      <a:moveTo>
                        <a:pt x="20836" y="40861"/>
                      </a:moveTo>
                      <a:lnTo>
                        <a:pt x="12337" y="25435"/>
                      </a:lnTo>
                      <a:lnTo>
                        <a:pt x="9952" y="25435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6704" y="0"/>
                      </a:lnTo>
                      <a:cubicBezTo>
                        <a:pt x="26288" y="0"/>
                        <a:pt x="31724" y="5239"/>
                        <a:pt x="31724" y="12862"/>
                      </a:cubicBezTo>
                      <a:cubicBezTo>
                        <a:pt x="31724" y="15578"/>
                        <a:pt x="30715" y="22266"/>
                        <a:pt x="22643" y="24678"/>
                      </a:cubicBezTo>
                      <a:lnTo>
                        <a:pt x="32072" y="40861"/>
                      </a:lnTo>
                      <a:lnTo>
                        <a:pt x="20836" y="40861"/>
                      </a:lnTo>
                      <a:close/>
                      <a:moveTo>
                        <a:pt x="9953" y="18393"/>
                      </a:moveTo>
                      <a:lnTo>
                        <a:pt x="16122" y="18393"/>
                      </a:lnTo>
                      <a:cubicBezTo>
                        <a:pt x="19737" y="18393"/>
                        <a:pt x="21593" y="16543"/>
                        <a:pt x="21593" y="13271"/>
                      </a:cubicBezTo>
                      <a:cubicBezTo>
                        <a:pt x="21593" y="10099"/>
                        <a:pt x="19701" y="8265"/>
                        <a:pt x="16122" y="8265"/>
                      </a:cubicBezTo>
                      <a:lnTo>
                        <a:pt x="9953" y="8265"/>
                      </a:lnTo>
                      <a:lnTo>
                        <a:pt x="9953" y="1839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A4376DA5-6BBA-826B-5253-973D1C9F6EC3}"/>
                    </a:ext>
                  </a:extLst>
                </p:cNvPr>
                <p:cNvSpPr/>
                <p:nvPr/>
              </p:nvSpPr>
              <p:spPr>
                <a:xfrm>
                  <a:off x="1972097" y="6239791"/>
                  <a:ext cx="31140" cy="40861"/>
                </a:xfrm>
                <a:custGeom>
                  <a:avLst/>
                  <a:gdLst>
                    <a:gd name="connsiteX0" fmla="*/ 16125 w 31140"/>
                    <a:gd name="connsiteY0" fmla="*/ 26192 h 40861"/>
                    <a:gd name="connsiteX1" fmla="*/ 9952 w 31140"/>
                    <a:gd name="connsiteY1" fmla="*/ 26192 h 40861"/>
                    <a:gd name="connsiteX2" fmla="*/ 9952 w 31140"/>
                    <a:gd name="connsiteY2" fmla="*/ 40861 h 40861"/>
                    <a:gd name="connsiteX3" fmla="*/ 0 w 31140"/>
                    <a:gd name="connsiteY3" fmla="*/ 40861 h 40861"/>
                    <a:gd name="connsiteX4" fmla="*/ 0 w 31140"/>
                    <a:gd name="connsiteY4" fmla="*/ 0 h 40861"/>
                    <a:gd name="connsiteX5" fmla="*/ 16125 w 31140"/>
                    <a:gd name="connsiteY5" fmla="*/ 0 h 40861"/>
                    <a:gd name="connsiteX6" fmla="*/ 31141 w 31140"/>
                    <a:gd name="connsiteY6" fmla="*/ 13154 h 40861"/>
                    <a:gd name="connsiteX7" fmla="*/ 16125 w 31140"/>
                    <a:gd name="connsiteY7" fmla="*/ 26192 h 40861"/>
                    <a:gd name="connsiteX8" fmla="*/ 21014 w 31140"/>
                    <a:gd name="connsiteY8" fmla="*/ 13154 h 40861"/>
                    <a:gd name="connsiteX9" fmla="*/ 15369 w 31140"/>
                    <a:gd name="connsiteY9" fmla="*/ 8033 h 40861"/>
                    <a:gd name="connsiteX10" fmla="*/ 9953 w 31140"/>
                    <a:gd name="connsiteY10" fmla="*/ 8033 h 40861"/>
                    <a:gd name="connsiteX11" fmla="*/ 9953 w 31140"/>
                    <a:gd name="connsiteY11" fmla="*/ 18276 h 40861"/>
                    <a:gd name="connsiteX12" fmla="*/ 15369 w 31140"/>
                    <a:gd name="connsiteY12" fmla="*/ 18276 h 40861"/>
                    <a:gd name="connsiteX13" fmla="*/ 21014 w 31140"/>
                    <a:gd name="connsiteY13" fmla="*/ 13154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140" h="40861">
                      <a:moveTo>
                        <a:pt x="16125" y="26192"/>
                      </a:moveTo>
                      <a:lnTo>
                        <a:pt x="9952" y="26192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6125" y="0"/>
                      </a:lnTo>
                      <a:cubicBezTo>
                        <a:pt x="27253" y="0"/>
                        <a:pt x="31141" y="6715"/>
                        <a:pt x="31141" y="13154"/>
                      </a:cubicBezTo>
                      <a:cubicBezTo>
                        <a:pt x="31141" y="19855"/>
                        <a:pt x="26605" y="26192"/>
                        <a:pt x="16125" y="26192"/>
                      </a:cubicBezTo>
                      <a:close/>
                      <a:moveTo>
                        <a:pt x="21014" y="13154"/>
                      </a:moveTo>
                      <a:cubicBezTo>
                        <a:pt x="21014" y="11525"/>
                        <a:pt x="20622" y="8033"/>
                        <a:pt x="15369" y="8033"/>
                      </a:cubicBezTo>
                      <a:lnTo>
                        <a:pt x="9953" y="8033"/>
                      </a:lnTo>
                      <a:lnTo>
                        <a:pt x="9953" y="18276"/>
                      </a:lnTo>
                      <a:lnTo>
                        <a:pt x="15369" y="18276"/>
                      </a:lnTo>
                      <a:cubicBezTo>
                        <a:pt x="20587" y="18276"/>
                        <a:pt x="21014" y="14784"/>
                        <a:pt x="21014" y="13154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1F5F9022-3598-33DC-DBA6-02BE6ACA1FCE}"/>
                    </a:ext>
                  </a:extLst>
                </p:cNvPr>
                <p:cNvSpPr/>
                <p:nvPr/>
              </p:nvSpPr>
              <p:spPr>
                <a:xfrm>
                  <a:off x="1881814" y="6239791"/>
                  <a:ext cx="31140" cy="40861"/>
                </a:xfrm>
                <a:custGeom>
                  <a:avLst/>
                  <a:gdLst>
                    <a:gd name="connsiteX0" fmla="*/ 16125 w 31140"/>
                    <a:gd name="connsiteY0" fmla="*/ 26192 h 40861"/>
                    <a:gd name="connsiteX1" fmla="*/ 9952 w 31140"/>
                    <a:gd name="connsiteY1" fmla="*/ 26192 h 40861"/>
                    <a:gd name="connsiteX2" fmla="*/ 9952 w 31140"/>
                    <a:gd name="connsiteY2" fmla="*/ 40861 h 40861"/>
                    <a:gd name="connsiteX3" fmla="*/ 0 w 31140"/>
                    <a:gd name="connsiteY3" fmla="*/ 40861 h 40861"/>
                    <a:gd name="connsiteX4" fmla="*/ 0 w 31140"/>
                    <a:gd name="connsiteY4" fmla="*/ 0 h 40861"/>
                    <a:gd name="connsiteX5" fmla="*/ 16125 w 31140"/>
                    <a:gd name="connsiteY5" fmla="*/ 0 h 40861"/>
                    <a:gd name="connsiteX6" fmla="*/ 31141 w 31140"/>
                    <a:gd name="connsiteY6" fmla="*/ 13154 h 40861"/>
                    <a:gd name="connsiteX7" fmla="*/ 16125 w 31140"/>
                    <a:gd name="connsiteY7" fmla="*/ 26192 h 40861"/>
                    <a:gd name="connsiteX8" fmla="*/ 21014 w 31140"/>
                    <a:gd name="connsiteY8" fmla="*/ 13154 h 40861"/>
                    <a:gd name="connsiteX9" fmla="*/ 15369 w 31140"/>
                    <a:gd name="connsiteY9" fmla="*/ 8033 h 40861"/>
                    <a:gd name="connsiteX10" fmla="*/ 9953 w 31140"/>
                    <a:gd name="connsiteY10" fmla="*/ 8033 h 40861"/>
                    <a:gd name="connsiteX11" fmla="*/ 9953 w 31140"/>
                    <a:gd name="connsiteY11" fmla="*/ 18276 h 40861"/>
                    <a:gd name="connsiteX12" fmla="*/ 15369 w 31140"/>
                    <a:gd name="connsiteY12" fmla="*/ 18276 h 40861"/>
                    <a:gd name="connsiteX13" fmla="*/ 21014 w 31140"/>
                    <a:gd name="connsiteY13" fmla="*/ 13154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140" h="40861">
                      <a:moveTo>
                        <a:pt x="16125" y="26192"/>
                      </a:moveTo>
                      <a:lnTo>
                        <a:pt x="9952" y="26192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6125" y="0"/>
                      </a:lnTo>
                      <a:cubicBezTo>
                        <a:pt x="27253" y="0"/>
                        <a:pt x="31141" y="6715"/>
                        <a:pt x="31141" y="13154"/>
                      </a:cubicBezTo>
                      <a:cubicBezTo>
                        <a:pt x="31141" y="19855"/>
                        <a:pt x="26605" y="26192"/>
                        <a:pt x="16125" y="26192"/>
                      </a:cubicBezTo>
                      <a:close/>
                      <a:moveTo>
                        <a:pt x="21014" y="13154"/>
                      </a:moveTo>
                      <a:cubicBezTo>
                        <a:pt x="21014" y="11525"/>
                        <a:pt x="20622" y="8033"/>
                        <a:pt x="15369" y="8033"/>
                      </a:cubicBezTo>
                      <a:lnTo>
                        <a:pt x="9953" y="8033"/>
                      </a:lnTo>
                      <a:lnTo>
                        <a:pt x="9953" y="18276"/>
                      </a:lnTo>
                      <a:lnTo>
                        <a:pt x="15369" y="18276"/>
                      </a:lnTo>
                      <a:cubicBezTo>
                        <a:pt x="20587" y="18276"/>
                        <a:pt x="21014" y="14784"/>
                        <a:pt x="21014" y="13154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61637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OS - 4 TEXT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4DD370-9154-A828-84F9-9A5772127D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Titre de slide de contenu sur une ligne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85A2F8C-69FF-1784-AABF-2F5B0CE8BA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D7FBE2-690B-4B65-6C72-F96655BFA1D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147B9C71-5BAA-4716-BA7E-7F467E02830E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93E94D-2FDF-E06E-F7AB-C22D46700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96051E96-2C17-1C44-A39D-BFE9F83427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215600"/>
            <a:ext cx="2433600" cy="12816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4D93B3BA-66A4-CD96-D580-A03E67F7C55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82846" y="3157200"/>
            <a:ext cx="2433600" cy="8568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chemeClr val="accent3"/>
                </a:solidFill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9pPr>
          </a:lstStyle>
          <a:p>
            <a:r>
              <a:rPr lang="fr-FR">
                <a:effectLst/>
                <a:latin typeface="Arial" panose="020B0604020202020204" pitchFamily="34" charset="0"/>
              </a:rPr>
              <a:t>Sous-titre sur une seule ou deux lignes</a:t>
            </a:r>
          </a:p>
        </p:txBody>
      </p:sp>
      <p:sp>
        <p:nvSpPr>
          <p:cNvPr id="20" name="Espace réservé du texte 11">
            <a:extLst>
              <a:ext uri="{FF2B5EF4-FFF2-40B4-BE49-F238E27FC236}">
                <a16:creationId xmlns:a16="http://schemas.microsoft.com/office/drawing/2014/main" id="{05E2D4A4-167D-B8DA-8771-5F467FB357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11646" y="4215600"/>
            <a:ext cx="2433600" cy="12816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sp>
        <p:nvSpPr>
          <p:cNvPr id="24" name="Espace réservé du texte 8">
            <a:extLst>
              <a:ext uri="{FF2B5EF4-FFF2-40B4-BE49-F238E27FC236}">
                <a16:creationId xmlns:a16="http://schemas.microsoft.com/office/drawing/2014/main" id="{8A523718-86BF-F0E3-7E52-4284583D081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80092" y="3157200"/>
            <a:ext cx="2433600" cy="856800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rgbClr val="3A76F6"/>
                </a:solidFill>
              </a:defRPr>
            </a:lvl9pPr>
          </a:lstStyle>
          <a:p>
            <a:r>
              <a:rPr lang="fr-FR">
                <a:effectLst/>
                <a:latin typeface="Arial" panose="020B0604020202020204" pitchFamily="34" charset="0"/>
              </a:rPr>
              <a:t>Sous-titre sur une seule ou deux lignes</a:t>
            </a:r>
          </a:p>
        </p:txBody>
      </p:sp>
      <p:sp>
        <p:nvSpPr>
          <p:cNvPr id="25" name="Espace réservé du texte 11">
            <a:extLst>
              <a:ext uri="{FF2B5EF4-FFF2-40B4-BE49-F238E27FC236}">
                <a16:creationId xmlns:a16="http://schemas.microsoft.com/office/drawing/2014/main" id="{CF3A9E08-81D7-3AEB-C6DA-D69A472AC95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08892" y="4215600"/>
            <a:ext cx="2433600" cy="12816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C6D434DE-DB99-750A-7FF3-3FD0D18DE19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06137" y="4215600"/>
            <a:ext cx="2433600" cy="12816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DA814031-BCB1-CCC1-8308-55EA40A4BCF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267601" y="3157200"/>
            <a:ext cx="2453072" cy="866912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B37B5C2E-B389-5A87-9D2D-2AE32A11EF9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4929" y="3157200"/>
            <a:ext cx="2453072" cy="866912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>
                <a:solidFill>
                  <a:srgbClr val="3A76F6"/>
                </a:solidFill>
              </a:defRPr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</p:spTree>
    <p:extLst>
      <p:ext uri="{BB962C8B-B14F-4D97-AF65-F5344CB8AC3E}">
        <p14:creationId xmlns:p14="http://schemas.microsoft.com/office/powerpoint/2010/main" val="2012423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BDF310-B090-9454-7804-3E6446908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slide de contenu sur une ligne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F1258D-D2CB-5901-2DB1-04748AAF92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E7BD15-6B67-2759-EFEC-EE6C1163B27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E6BA9757-6D66-472F-BB74-5F725EF6A14E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24D906-95B3-0007-0968-7C593626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B364A5A-49A1-3A53-6AC5-8EEE8FA8BB99}"/>
              </a:ext>
            </a:extLst>
          </p:cNvPr>
          <p:cNvGrpSpPr/>
          <p:nvPr userDrawn="1"/>
        </p:nvGrpSpPr>
        <p:grpSpPr>
          <a:xfrm>
            <a:off x="6155086" y="996503"/>
            <a:ext cx="5421217" cy="5230561"/>
            <a:chOff x="6155086" y="996503"/>
            <a:chExt cx="5421217" cy="5230561"/>
          </a:xfrm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487A5B33-F16D-A3A1-1D3B-23EC0D1A89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19238" y="4748591"/>
              <a:ext cx="1157065" cy="1478473"/>
            </a:xfrm>
            <a:prstGeom prst="rect">
              <a:avLst/>
            </a:prstGeom>
          </p:spPr>
        </p:pic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1EAC8BF7-3570-2096-E2CD-861F8B519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6155086" y="996503"/>
              <a:ext cx="1157065" cy="1478473"/>
            </a:xfrm>
            <a:prstGeom prst="rect">
              <a:avLst/>
            </a:prstGeom>
          </p:spPr>
        </p:pic>
      </p:grp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E7AD1423-D1FD-C10F-C07A-BD16F332E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000" y="1260000"/>
            <a:ext cx="4773600" cy="619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</a:t>
            </a:r>
            <a:br>
              <a:rPr lang="fr-FR" noProof="0"/>
            </a:br>
            <a:r>
              <a:rPr lang="fr-FR" noProof="0"/>
              <a:t>ou deux lignes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29FFFC9B-5D51-8A53-7E5B-0EB120CF45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000" y="2131200"/>
            <a:ext cx="4773600" cy="493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 sur deux lignes</a:t>
            </a:r>
            <a:br>
              <a:rPr lang="fr-FR" noProof="0"/>
            </a:br>
            <a:r>
              <a:rPr lang="fr-FR" noProof="0"/>
              <a:t>Lorem ipsum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AF6B77D1-7CF0-4570-4A39-EE2CA01644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1999" y="2707201"/>
            <a:ext cx="4773599" cy="3240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</p:spTree>
    <p:extLst>
      <p:ext uri="{BB962C8B-B14F-4D97-AF65-F5344CB8AC3E}">
        <p14:creationId xmlns:p14="http://schemas.microsoft.com/office/powerpoint/2010/main" val="3124321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30F8ED-5812-641E-CDE0-D24651BE5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Titre de slide de contenu sur une ligne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A988C53-9C9E-418F-FB41-F01EE0828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A6B2CB-F12D-B916-0FD3-D2983C436D2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D36CDDE4-DD1C-4855-9814-645D816AA872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D69E1A1-6F8F-2D35-6215-23060C3E7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492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A988C53-9C9E-418F-FB41-F01EE0828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78000"/>
            <a:ext cx="180000" cy="180000"/>
          </a:xfrm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A6B2CB-F12D-B916-0FD3-D2983C436D2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F40D454E-E163-4663-983B-06DFBD02E9DA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D69E1A1-6F8F-2D35-6215-23060C3E7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78000"/>
            <a:ext cx="180000" cy="180000"/>
          </a:xfrm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78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RC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2A3B21EC-3F41-3FA4-121F-6A52952D4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26868" y="640800"/>
            <a:ext cx="10938265" cy="3283201"/>
          </a:xfrm>
          <a:custGeom>
            <a:avLst/>
            <a:gdLst>
              <a:gd name="connsiteX0" fmla="*/ 9803669 w 10938265"/>
              <a:gd name="connsiteY0" fmla="*/ 3283200 h 3283201"/>
              <a:gd name="connsiteX1" fmla="*/ 10169726 w 10938265"/>
              <a:gd name="connsiteY1" fmla="*/ 3283200 h 3283201"/>
              <a:gd name="connsiteX2" fmla="*/ 10169725 w 10938265"/>
              <a:gd name="connsiteY2" fmla="*/ 3283201 h 3283201"/>
              <a:gd name="connsiteX3" fmla="*/ 9803668 w 10938265"/>
              <a:gd name="connsiteY3" fmla="*/ 3283201 h 3283201"/>
              <a:gd name="connsiteX4" fmla="*/ 8670851 w 10938265"/>
              <a:gd name="connsiteY4" fmla="*/ 3283200 h 3283201"/>
              <a:gd name="connsiteX5" fmla="*/ 9036920 w 10938265"/>
              <a:gd name="connsiteY5" fmla="*/ 3283200 h 3283201"/>
              <a:gd name="connsiteX6" fmla="*/ 9036919 w 10938265"/>
              <a:gd name="connsiteY6" fmla="*/ 3283201 h 3283201"/>
              <a:gd name="connsiteX7" fmla="*/ 8670850 w 10938265"/>
              <a:gd name="connsiteY7" fmla="*/ 3283201 h 3283201"/>
              <a:gd name="connsiteX8" fmla="*/ 7538122 w 10938265"/>
              <a:gd name="connsiteY8" fmla="*/ 3283200 h 3283201"/>
              <a:gd name="connsiteX9" fmla="*/ 7904166 w 10938265"/>
              <a:gd name="connsiteY9" fmla="*/ 3283200 h 3283201"/>
              <a:gd name="connsiteX10" fmla="*/ 7904165 w 10938265"/>
              <a:gd name="connsiteY10" fmla="*/ 3283201 h 3283201"/>
              <a:gd name="connsiteX11" fmla="*/ 7538121 w 10938265"/>
              <a:gd name="connsiteY11" fmla="*/ 3283201 h 3283201"/>
              <a:gd name="connsiteX12" fmla="*/ 6405265 w 10938265"/>
              <a:gd name="connsiteY12" fmla="*/ 3283200 h 3283201"/>
              <a:gd name="connsiteX13" fmla="*/ 6771334 w 10938265"/>
              <a:gd name="connsiteY13" fmla="*/ 3283200 h 3283201"/>
              <a:gd name="connsiteX14" fmla="*/ 6771333 w 10938265"/>
              <a:gd name="connsiteY14" fmla="*/ 3283201 h 3283201"/>
              <a:gd name="connsiteX15" fmla="*/ 6405264 w 10938265"/>
              <a:gd name="connsiteY15" fmla="*/ 3283201 h 3283201"/>
              <a:gd name="connsiteX16" fmla="*/ 5272536 w 10938265"/>
              <a:gd name="connsiteY16" fmla="*/ 3283200 h 3283201"/>
              <a:gd name="connsiteX17" fmla="*/ 5638605 w 10938265"/>
              <a:gd name="connsiteY17" fmla="*/ 3283200 h 3283201"/>
              <a:gd name="connsiteX18" fmla="*/ 5638604 w 10938265"/>
              <a:gd name="connsiteY18" fmla="*/ 3283201 h 3283201"/>
              <a:gd name="connsiteX19" fmla="*/ 5272535 w 10938265"/>
              <a:gd name="connsiteY19" fmla="*/ 3283201 h 3283201"/>
              <a:gd name="connsiteX20" fmla="*/ 4139743 w 10938265"/>
              <a:gd name="connsiteY20" fmla="*/ 3283200 h 3283201"/>
              <a:gd name="connsiteX21" fmla="*/ 4505787 w 10938265"/>
              <a:gd name="connsiteY21" fmla="*/ 3283200 h 3283201"/>
              <a:gd name="connsiteX22" fmla="*/ 4505786 w 10938265"/>
              <a:gd name="connsiteY22" fmla="*/ 3283201 h 3283201"/>
              <a:gd name="connsiteX23" fmla="*/ 4139742 w 10938265"/>
              <a:gd name="connsiteY23" fmla="*/ 3283201 h 3283201"/>
              <a:gd name="connsiteX24" fmla="*/ 3006950 w 10938265"/>
              <a:gd name="connsiteY24" fmla="*/ 3283200 h 3283201"/>
              <a:gd name="connsiteX25" fmla="*/ 3373019 w 10938265"/>
              <a:gd name="connsiteY25" fmla="*/ 3283200 h 3283201"/>
              <a:gd name="connsiteX26" fmla="*/ 3373018 w 10938265"/>
              <a:gd name="connsiteY26" fmla="*/ 3283201 h 3283201"/>
              <a:gd name="connsiteX27" fmla="*/ 3006949 w 10938265"/>
              <a:gd name="connsiteY27" fmla="*/ 3283201 h 3283201"/>
              <a:gd name="connsiteX28" fmla="*/ 1874158 w 10938265"/>
              <a:gd name="connsiteY28" fmla="*/ 3283200 h 3283201"/>
              <a:gd name="connsiteX29" fmla="*/ 2240231 w 10938265"/>
              <a:gd name="connsiteY29" fmla="*/ 3283200 h 3283201"/>
              <a:gd name="connsiteX30" fmla="*/ 2240230 w 10938265"/>
              <a:gd name="connsiteY30" fmla="*/ 3283201 h 3283201"/>
              <a:gd name="connsiteX31" fmla="*/ 1874157 w 10938265"/>
              <a:gd name="connsiteY31" fmla="*/ 3283201 h 3283201"/>
              <a:gd name="connsiteX32" fmla="*/ 741368 w 10938265"/>
              <a:gd name="connsiteY32" fmla="*/ 3283200 h 3283201"/>
              <a:gd name="connsiteX33" fmla="*/ 1107438 w 10938265"/>
              <a:gd name="connsiteY33" fmla="*/ 3283200 h 3283201"/>
              <a:gd name="connsiteX34" fmla="*/ 1107437 w 10938265"/>
              <a:gd name="connsiteY34" fmla="*/ 3283201 h 3283201"/>
              <a:gd name="connsiteX35" fmla="*/ 741367 w 10938265"/>
              <a:gd name="connsiteY35" fmla="*/ 3283201 h 3283201"/>
              <a:gd name="connsiteX36" fmla="*/ 10938265 w 10938265"/>
              <a:gd name="connsiteY36" fmla="*/ 3281398 h 3283201"/>
              <a:gd name="connsiteX37" fmla="*/ 10938265 w 10938265"/>
              <a:gd name="connsiteY37" fmla="*/ 3283201 h 3283201"/>
              <a:gd name="connsiteX38" fmla="*/ 10936462 w 10938265"/>
              <a:gd name="connsiteY38" fmla="*/ 3283201 h 3283201"/>
              <a:gd name="connsiteX39" fmla="*/ 10935732 w 10938265"/>
              <a:gd name="connsiteY39" fmla="*/ 2518634 h 3283201"/>
              <a:gd name="connsiteX40" fmla="*/ 10935732 w 10938265"/>
              <a:gd name="connsiteY40" fmla="*/ 3283200 h 3283201"/>
              <a:gd name="connsiteX41" fmla="*/ 10169726 w 10938265"/>
              <a:gd name="connsiteY41" fmla="*/ 3283200 h 3283201"/>
              <a:gd name="connsiteX42" fmla="*/ 10938265 w 10938265"/>
              <a:gd name="connsiteY42" fmla="*/ 2150719 h 3283201"/>
              <a:gd name="connsiteX43" fmla="*/ 10938265 w 10938265"/>
              <a:gd name="connsiteY43" fmla="*/ 2516106 h 3283201"/>
              <a:gd name="connsiteX44" fmla="*/ 10935732 w 10938265"/>
              <a:gd name="connsiteY44" fmla="*/ 2518634 h 3283201"/>
              <a:gd name="connsiteX45" fmla="*/ 10935732 w 10938265"/>
              <a:gd name="connsiteY45" fmla="*/ 2153247 h 3283201"/>
              <a:gd name="connsiteX46" fmla="*/ 2532 w 10938265"/>
              <a:gd name="connsiteY46" fmla="*/ 1759310 h 3283201"/>
              <a:gd name="connsiteX47" fmla="*/ 2532 w 10938265"/>
              <a:gd name="connsiteY47" fmla="*/ 2124698 h 3283201"/>
              <a:gd name="connsiteX48" fmla="*/ 0 w 10938265"/>
              <a:gd name="connsiteY48" fmla="*/ 2127225 h 3283201"/>
              <a:gd name="connsiteX49" fmla="*/ 0 w 10938265"/>
              <a:gd name="connsiteY49" fmla="*/ 1761837 h 3283201"/>
              <a:gd name="connsiteX50" fmla="*/ 10938265 w 10938265"/>
              <a:gd name="connsiteY50" fmla="*/ 1020052 h 3283201"/>
              <a:gd name="connsiteX51" fmla="*/ 10938265 w 10938265"/>
              <a:gd name="connsiteY51" fmla="*/ 1385414 h 3283201"/>
              <a:gd name="connsiteX52" fmla="*/ 10935732 w 10938265"/>
              <a:gd name="connsiteY52" fmla="*/ 1387943 h 3283201"/>
              <a:gd name="connsiteX53" fmla="*/ 10935732 w 10938265"/>
              <a:gd name="connsiteY53" fmla="*/ 1022580 h 3283201"/>
              <a:gd name="connsiteX54" fmla="*/ 2532 w 10938265"/>
              <a:gd name="connsiteY54" fmla="*/ 628682 h 3283201"/>
              <a:gd name="connsiteX55" fmla="*/ 2532 w 10938265"/>
              <a:gd name="connsiteY55" fmla="*/ 994057 h 3283201"/>
              <a:gd name="connsiteX56" fmla="*/ 0 w 10938265"/>
              <a:gd name="connsiteY56" fmla="*/ 996584 h 3283201"/>
              <a:gd name="connsiteX57" fmla="*/ 0 w 10938265"/>
              <a:gd name="connsiteY57" fmla="*/ 631209 h 3283201"/>
              <a:gd name="connsiteX58" fmla="*/ 10935732 w 10938265"/>
              <a:gd name="connsiteY58" fmla="*/ 257275 h 3283201"/>
              <a:gd name="connsiteX59" fmla="*/ 10935732 w 10938265"/>
              <a:gd name="connsiteY59" fmla="*/ 1022580 h 3283201"/>
              <a:gd name="connsiteX60" fmla="*/ 10464692 w 10938265"/>
              <a:gd name="connsiteY60" fmla="*/ 1492708 h 3283201"/>
              <a:gd name="connsiteX61" fmla="*/ 10647733 w 10938265"/>
              <a:gd name="connsiteY61" fmla="*/ 1675408 h 3283201"/>
              <a:gd name="connsiteX62" fmla="*/ 10935732 w 10938265"/>
              <a:gd name="connsiteY62" fmla="*/ 1387943 h 3283201"/>
              <a:gd name="connsiteX63" fmla="*/ 10935732 w 10938265"/>
              <a:gd name="connsiteY63" fmla="*/ 2153247 h 3283201"/>
              <a:gd name="connsiteX64" fmla="*/ 9803669 w 10938265"/>
              <a:gd name="connsiteY64" fmla="*/ 3283200 h 3283201"/>
              <a:gd name="connsiteX65" fmla="*/ 9036920 w 10938265"/>
              <a:gd name="connsiteY65" fmla="*/ 3283200 h 3283201"/>
              <a:gd name="connsiteX66" fmla="*/ 9901478 w 10938265"/>
              <a:gd name="connsiteY66" fmla="*/ 2420267 h 3283201"/>
              <a:gd name="connsiteX67" fmla="*/ 10130870 w 10938265"/>
              <a:gd name="connsiteY67" fmla="*/ 2649230 h 3283201"/>
              <a:gd name="connsiteX68" fmla="*/ 10132674 w 10938265"/>
              <a:gd name="connsiteY68" fmla="*/ 2006865 h 3283201"/>
              <a:gd name="connsiteX69" fmla="*/ 9727051 w 10938265"/>
              <a:gd name="connsiteY69" fmla="*/ 2007957 h 3283201"/>
              <a:gd name="connsiteX70" fmla="*/ 9489045 w 10938265"/>
              <a:gd name="connsiteY70" fmla="*/ 2008604 h 3283201"/>
              <a:gd name="connsiteX71" fmla="*/ 9718437 w 10938265"/>
              <a:gd name="connsiteY71" fmla="*/ 2237567 h 3283201"/>
              <a:gd name="connsiteX72" fmla="*/ 8670851 w 10938265"/>
              <a:gd name="connsiteY72" fmla="*/ 3283200 h 3283201"/>
              <a:gd name="connsiteX73" fmla="*/ 7904166 w 10938265"/>
              <a:gd name="connsiteY73" fmla="*/ 3283200 h 3283201"/>
              <a:gd name="connsiteX74" fmla="*/ 10935732 w 10938265"/>
              <a:gd name="connsiteY74" fmla="*/ 260 h 3283201"/>
              <a:gd name="connsiteX75" fmla="*/ 10938265 w 10938265"/>
              <a:gd name="connsiteY75" fmla="*/ 260 h 3283201"/>
              <a:gd name="connsiteX76" fmla="*/ 10938265 w 10938265"/>
              <a:gd name="connsiteY76" fmla="*/ 254747 h 3283201"/>
              <a:gd name="connsiteX77" fmla="*/ 10935732 w 10938265"/>
              <a:gd name="connsiteY77" fmla="*/ 257275 h 3283201"/>
              <a:gd name="connsiteX78" fmla="*/ 9694423 w 10938265"/>
              <a:gd name="connsiteY78" fmla="*/ 260 h 3283201"/>
              <a:gd name="connsiteX79" fmla="*/ 8046966 w 10938265"/>
              <a:gd name="connsiteY79" fmla="*/ 1644638 h 3283201"/>
              <a:gd name="connsiteX80" fmla="*/ 8229994 w 10938265"/>
              <a:gd name="connsiteY80" fmla="*/ 1827339 h 3283201"/>
              <a:gd name="connsiteX81" fmla="*/ 10060492 w 10938265"/>
              <a:gd name="connsiteY81" fmla="*/ 260 h 3283201"/>
              <a:gd name="connsiteX82" fmla="*/ 6296045 w 10938265"/>
              <a:gd name="connsiteY82" fmla="*/ 260 h 3283201"/>
              <a:gd name="connsiteX83" fmla="*/ 5358134 w 10938265"/>
              <a:gd name="connsiteY83" fmla="*/ 936416 h 3283201"/>
              <a:gd name="connsiteX84" fmla="*/ 5541175 w 10938265"/>
              <a:gd name="connsiteY84" fmla="*/ 1119116 h 3283201"/>
              <a:gd name="connsiteX85" fmla="*/ 6662126 w 10938265"/>
              <a:gd name="connsiteY85" fmla="*/ 260 h 3283201"/>
              <a:gd name="connsiteX86" fmla="*/ 2897678 w 10938265"/>
              <a:gd name="connsiteY86" fmla="*/ 260 h 3283201"/>
              <a:gd name="connsiteX87" fmla="*/ 157108 w 10938265"/>
              <a:gd name="connsiteY87" fmla="*/ 2735697 h 3283201"/>
              <a:gd name="connsiteX88" fmla="*/ 340147 w 10938265"/>
              <a:gd name="connsiteY88" fmla="*/ 2918385 h 3283201"/>
              <a:gd name="connsiteX89" fmla="*/ 3263747 w 10938265"/>
              <a:gd name="connsiteY89" fmla="*/ 260 h 3283201"/>
              <a:gd name="connsiteX90" fmla="*/ 2532 w 10938265"/>
              <a:gd name="connsiteY90" fmla="*/ 0 h 3283201"/>
              <a:gd name="connsiteX91" fmla="*/ 10935732 w 10938265"/>
              <a:gd name="connsiteY91" fmla="*/ 0 h 3283201"/>
              <a:gd name="connsiteX92" fmla="*/ 10935732 w 10938265"/>
              <a:gd name="connsiteY92" fmla="*/ 260 h 3283201"/>
              <a:gd name="connsiteX93" fmla="*/ 10827216 w 10938265"/>
              <a:gd name="connsiteY93" fmla="*/ 260 h 3283201"/>
              <a:gd name="connsiteX94" fmla="*/ 7538122 w 10938265"/>
              <a:gd name="connsiteY94" fmla="*/ 3283200 h 3283201"/>
              <a:gd name="connsiteX95" fmla="*/ 6771334 w 10938265"/>
              <a:gd name="connsiteY95" fmla="*/ 3283200 h 3283201"/>
              <a:gd name="connsiteX96" fmla="*/ 7159104 w 10938265"/>
              <a:gd name="connsiteY96" fmla="*/ 2896162 h 3283201"/>
              <a:gd name="connsiteX97" fmla="*/ 6976063 w 10938265"/>
              <a:gd name="connsiteY97" fmla="*/ 2713461 h 3283201"/>
              <a:gd name="connsiteX98" fmla="*/ 6405265 w 10938265"/>
              <a:gd name="connsiteY98" fmla="*/ 3283200 h 3283201"/>
              <a:gd name="connsiteX99" fmla="*/ 5638605 w 10938265"/>
              <a:gd name="connsiteY99" fmla="*/ 3283200 h 3283201"/>
              <a:gd name="connsiteX100" fmla="*/ 8927699 w 10938265"/>
              <a:gd name="connsiteY100" fmla="*/ 260 h 3283201"/>
              <a:gd name="connsiteX101" fmla="*/ 8561630 w 10938265"/>
              <a:gd name="connsiteY101" fmla="*/ 260 h 3283201"/>
              <a:gd name="connsiteX102" fmla="*/ 5272536 w 10938265"/>
              <a:gd name="connsiteY102" fmla="*/ 3283200 h 3283201"/>
              <a:gd name="connsiteX103" fmla="*/ 4505787 w 10938265"/>
              <a:gd name="connsiteY103" fmla="*/ 3283200 h 3283201"/>
              <a:gd name="connsiteX104" fmla="*/ 7794856 w 10938265"/>
              <a:gd name="connsiteY104" fmla="*/ 260 h 3283201"/>
              <a:gd name="connsiteX105" fmla="*/ 7428838 w 10938265"/>
              <a:gd name="connsiteY105" fmla="*/ 260 h 3283201"/>
              <a:gd name="connsiteX106" fmla="*/ 4139743 w 10938265"/>
              <a:gd name="connsiteY106" fmla="*/ 3283200 h 3283201"/>
              <a:gd name="connsiteX107" fmla="*/ 3373019 w 10938265"/>
              <a:gd name="connsiteY107" fmla="*/ 3283200 h 3283201"/>
              <a:gd name="connsiteX108" fmla="*/ 4673961 w 10938265"/>
              <a:gd name="connsiteY108" fmla="*/ 1984692 h 3283201"/>
              <a:gd name="connsiteX109" fmla="*/ 4903365 w 10938265"/>
              <a:gd name="connsiteY109" fmla="*/ 2213655 h 3283201"/>
              <a:gd name="connsiteX110" fmla="*/ 4905106 w 10938265"/>
              <a:gd name="connsiteY110" fmla="*/ 1571289 h 3283201"/>
              <a:gd name="connsiteX111" fmla="*/ 4499547 w 10938265"/>
              <a:gd name="connsiteY111" fmla="*/ 1572394 h 3283201"/>
              <a:gd name="connsiteX112" fmla="*/ 4261540 w 10938265"/>
              <a:gd name="connsiteY112" fmla="*/ 1573041 h 3283201"/>
              <a:gd name="connsiteX113" fmla="*/ 4490932 w 10938265"/>
              <a:gd name="connsiteY113" fmla="*/ 1802004 h 3283201"/>
              <a:gd name="connsiteX114" fmla="*/ 3006950 w 10938265"/>
              <a:gd name="connsiteY114" fmla="*/ 3283200 h 3283201"/>
              <a:gd name="connsiteX115" fmla="*/ 2240231 w 10938265"/>
              <a:gd name="connsiteY115" fmla="*/ 3283200 h 3283201"/>
              <a:gd name="connsiteX116" fmla="*/ 5529333 w 10938265"/>
              <a:gd name="connsiteY116" fmla="*/ 260 h 3283201"/>
              <a:gd name="connsiteX117" fmla="*/ 5163252 w 10938265"/>
              <a:gd name="connsiteY117" fmla="*/ 260 h 3283201"/>
              <a:gd name="connsiteX118" fmla="*/ 1874158 w 10938265"/>
              <a:gd name="connsiteY118" fmla="*/ 3283200 h 3283201"/>
              <a:gd name="connsiteX119" fmla="*/ 1107438 w 10938265"/>
              <a:gd name="connsiteY119" fmla="*/ 3283200 h 3283201"/>
              <a:gd name="connsiteX120" fmla="*/ 4026634 w 10938265"/>
              <a:gd name="connsiteY120" fmla="*/ 369470 h 3283201"/>
              <a:gd name="connsiteX121" fmla="*/ 3843606 w 10938265"/>
              <a:gd name="connsiteY121" fmla="*/ 186783 h 3283201"/>
              <a:gd name="connsiteX122" fmla="*/ 741368 w 10938265"/>
              <a:gd name="connsiteY122" fmla="*/ 3283200 h 3283201"/>
              <a:gd name="connsiteX123" fmla="*/ 2532 w 10938265"/>
              <a:gd name="connsiteY123" fmla="*/ 3283200 h 3283201"/>
              <a:gd name="connsiteX124" fmla="*/ 2532 w 10938265"/>
              <a:gd name="connsiteY124" fmla="*/ 2124698 h 3283201"/>
              <a:gd name="connsiteX125" fmla="*/ 2130956 w 10938265"/>
              <a:gd name="connsiteY125" fmla="*/ 260 h 3283201"/>
              <a:gd name="connsiteX126" fmla="*/ 1764884 w 10938265"/>
              <a:gd name="connsiteY126" fmla="*/ 260 h 3283201"/>
              <a:gd name="connsiteX127" fmla="*/ 2532 w 10938265"/>
              <a:gd name="connsiteY127" fmla="*/ 1759310 h 3283201"/>
              <a:gd name="connsiteX128" fmla="*/ 2532 w 10938265"/>
              <a:gd name="connsiteY128" fmla="*/ 994057 h 3283201"/>
              <a:gd name="connsiteX129" fmla="*/ 998201 w 10938265"/>
              <a:gd name="connsiteY129" fmla="*/ 260 h 3283201"/>
              <a:gd name="connsiteX130" fmla="*/ 632128 w 10938265"/>
              <a:gd name="connsiteY130" fmla="*/ 260 h 3283201"/>
              <a:gd name="connsiteX131" fmla="*/ 2532 w 10938265"/>
              <a:gd name="connsiteY131" fmla="*/ 628682 h 328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938265" h="3283201">
                <a:moveTo>
                  <a:pt x="9803669" y="3283200"/>
                </a:moveTo>
                <a:lnTo>
                  <a:pt x="10169726" y="3283200"/>
                </a:lnTo>
                <a:lnTo>
                  <a:pt x="10169725" y="3283201"/>
                </a:lnTo>
                <a:lnTo>
                  <a:pt x="9803668" y="3283201"/>
                </a:lnTo>
                <a:close/>
                <a:moveTo>
                  <a:pt x="8670851" y="3283200"/>
                </a:moveTo>
                <a:lnTo>
                  <a:pt x="9036920" y="3283200"/>
                </a:lnTo>
                <a:lnTo>
                  <a:pt x="9036919" y="3283201"/>
                </a:lnTo>
                <a:lnTo>
                  <a:pt x="8670850" y="3283201"/>
                </a:lnTo>
                <a:close/>
                <a:moveTo>
                  <a:pt x="7538122" y="3283200"/>
                </a:moveTo>
                <a:lnTo>
                  <a:pt x="7904166" y="3283200"/>
                </a:lnTo>
                <a:lnTo>
                  <a:pt x="7904165" y="3283201"/>
                </a:lnTo>
                <a:lnTo>
                  <a:pt x="7538121" y="3283201"/>
                </a:lnTo>
                <a:close/>
                <a:moveTo>
                  <a:pt x="6405265" y="3283200"/>
                </a:moveTo>
                <a:lnTo>
                  <a:pt x="6771334" y="3283200"/>
                </a:lnTo>
                <a:lnTo>
                  <a:pt x="6771333" y="3283201"/>
                </a:lnTo>
                <a:lnTo>
                  <a:pt x="6405264" y="3283201"/>
                </a:lnTo>
                <a:close/>
                <a:moveTo>
                  <a:pt x="5272536" y="3283200"/>
                </a:moveTo>
                <a:lnTo>
                  <a:pt x="5638605" y="3283200"/>
                </a:lnTo>
                <a:lnTo>
                  <a:pt x="5638604" y="3283201"/>
                </a:lnTo>
                <a:lnTo>
                  <a:pt x="5272535" y="3283201"/>
                </a:lnTo>
                <a:close/>
                <a:moveTo>
                  <a:pt x="4139743" y="3283200"/>
                </a:moveTo>
                <a:lnTo>
                  <a:pt x="4505787" y="3283200"/>
                </a:lnTo>
                <a:lnTo>
                  <a:pt x="4505786" y="3283201"/>
                </a:lnTo>
                <a:lnTo>
                  <a:pt x="4139742" y="3283201"/>
                </a:lnTo>
                <a:close/>
                <a:moveTo>
                  <a:pt x="3006950" y="3283200"/>
                </a:moveTo>
                <a:lnTo>
                  <a:pt x="3373019" y="3283200"/>
                </a:lnTo>
                <a:lnTo>
                  <a:pt x="3373018" y="3283201"/>
                </a:lnTo>
                <a:lnTo>
                  <a:pt x="3006949" y="3283201"/>
                </a:lnTo>
                <a:close/>
                <a:moveTo>
                  <a:pt x="1874158" y="3283200"/>
                </a:moveTo>
                <a:lnTo>
                  <a:pt x="2240231" y="3283200"/>
                </a:lnTo>
                <a:lnTo>
                  <a:pt x="2240230" y="3283201"/>
                </a:lnTo>
                <a:lnTo>
                  <a:pt x="1874157" y="3283201"/>
                </a:lnTo>
                <a:close/>
                <a:moveTo>
                  <a:pt x="741368" y="3283200"/>
                </a:moveTo>
                <a:lnTo>
                  <a:pt x="1107438" y="3283200"/>
                </a:lnTo>
                <a:lnTo>
                  <a:pt x="1107437" y="3283201"/>
                </a:lnTo>
                <a:lnTo>
                  <a:pt x="741367" y="3283201"/>
                </a:lnTo>
                <a:close/>
                <a:moveTo>
                  <a:pt x="10938265" y="3281398"/>
                </a:moveTo>
                <a:lnTo>
                  <a:pt x="10938265" y="3283201"/>
                </a:lnTo>
                <a:lnTo>
                  <a:pt x="10936462" y="3283201"/>
                </a:lnTo>
                <a:close/>
                <a:moveTo>
                  <a:pt x="10935732" y="2518634"/>
                </a:moveTo>
                <a:lnTo>
                  <a:pt x="10935732" y="3283200"/>
                </a:lnTo>
                <a:lnTo>
                  <a:pt x="10169726" y="3283200"/>
                </a:lnTo>
                <a:close/>
                <a:moveTo>
                  <a:pt x="10938265" y="2150719"/>
                </a:moveTo>
                <a:lnTo>
                  <a:pt x="10938265" y="2516106"/>
                </a:lnTo>
                <a:lnTo>
                  <a:pt x="10935732" y="2518634"/>
                </a:lnTo>
                <a:lnTo>
                  <a:pt x="10935732" y="2153247"/>
                </a:lnTo>
                <a:close/>
                <a:moveTo>
                  <a:pt x="2532" y="1759310"/>
                </a:moveTo>
                <a:lnTo>
                  <a:pt x="2532" y="2124698"/>
                </a:lnTo>
                <a:lnTo>
                  <a:pt x="0" y="2127225"/>
                </a:lnTo>
                <a:lnTo>
                  <a:pt x="0" y="1761837"/>
                </a:lnTo>
                <a:close/>
                <a:moveTo>
                  <a:pt x="10938265" y="1020052"/>
                </a:moveTo>
                <a:lnTo>
                  <a:pt x="10938265" y="1385414"/>
                </a:lnTo>
                <a:lnTo>
                  <a:pt x="10935732" y="1387943"/>
                </a:lnTo>
                <a:lnTo>
                  <a:pt x="10935732" y="1022580"/>
                </a:lnTo>
                <a:close/>
                <a:moveTo>
                  <a:pt x="2532" y="628682"/>
                </a:moveTo>
                <a:lnTo>
                  <a:pt x="2532" y="994057"/>
                </a:lnTo>
                <a:lnTo>
                  <a:pt x="0" y="996584"/>
                </a:lnTo>
                <a:lnTo>
                  <a:pt x="0" y="631209"/>
                </a:lnTo>
                <a:close/>
                <a:moveTo>
                  <a:pt x="10935732" y="257275"/>
                </a:moveTo>
                <a:lnTo>
                  <a:pt x="10935732" y="1022580"/>
                </a:lnTo>
                <a:lnTo>
                  <a:pt x="10464692" y="1492708"/>
                </a:lnTo>
                <a:lnTo>
                  <a:pt x="10647733" y="1675408"/>
                </a:lnTo>
                <a:lnTo>
                  <a:pt x="10935732" y="1387943"/>
                </a:lnTo>
                <a:lnTo>
                  <a:pt x="10935732" y="2153247"/>
                </a:lnTo>
                <a:lnTo>
                  <a:pt x="9803669" y="3283200"/>
                </a:lnTo>
                <a:lnTo>
                  <a:pt x="9036920" y="3283200"/>
                </a:lnTo>
                <a:lnTo>
                  <a:pt x="9901478" y="2420267"/>
                </a:lnTo>
                <a:lnTo>
                  <a:pt x="10130870" y="2649230"/>
                </a:lnTo>
                <a:lnTo>
                  <a:pt x="10132674" y="2006865"/>
                </a:lnTo>
                <a:lnTo>
                  <a:pt x="9727051" y="2007957"/>
                </a:lnTo>
                <a:lnTo>
                  <a:pt x="9489045" y="2008604"/>
                </a:lnTo>
                <a:lnTo>
                  <a:pt x="9718437" y="2237567"/>
                </a:lnTo>
                <a:lnTo>
                  <a:pt x="8670851" y="3283200"/>
                </a:lnTo>
                <a:lnTo>
                  <a:pt x="7904166" y="3283200"/>
                </a:lnTo>
                <a:close/>
                <a:moveTo>
                  <a:pt x="10935732" y="260"/>
                </a:moveTo>
                <a:lnTo>
                  <a:pt x="10938265" y="260"/>
                </a:lnTo>
                <a:lnTo>
                  <a:pt x="10938265" y="254747"/>
                </a:lnTo>
                <a:lnTo>
                  <a:pt x="10935732" y="257275"/>
                </a:lnTo>
                <a:close/>
                <a:moveTo>
                  <a:pt x="9694423" y="260"/>
                </a:moveTo>
                <a:lnTo>
                  <a:pt x="8046966" y="1644638"/>
                </a:lnTo>
                <a:lnTo>
                  <a:pt x="8229994" y="1827339"/>
                </a:lnTo>
                <a:lnTo>
                  <a:pt x="10060492" y="260"/>
                </a:lnTo>
                <a:close/>
                <a:moveTo>
                  <a:pt x="6296045" y="260"/>
                </a:moveTo>
                <a:lnTo>
                  <a:pt x="5358134" y="936416"/>
                </a:lnTo>
                <a:lnTo>
                  <a:pt x="5541175" y="1119116"/>
                </a:lnTo>
                <a:lnTo>
                  <a:pt x="6662126" y="260"/>
                </a:lnTo>
                <a:close/>
                <a:moveTo>
                  <a:pt x="2897678" y="260"/>
                </a:moveTo>
                <a:lnTo>
                  <a:pt x="157108" y="2735697"/>
                </a:lnTo>
                <a:lnTo>
                  <a:pt x="340147" y="2918385"/>
                </a:lnTo>
                <a:lnTo>
                  <a:pt x="3263747" y="260"/>
                </a:lnTo>
                <a:close/>
                <a:moveTo>
                  <a:pt x="2532" y="0"/>
                </a:moveTo>
                <a:lnTo>
                  <a:pt x="10935732" y="0"/>
                </a:lnTo>
                <a:lnTo>
                  <a:pt x="10935732" y="260"/>
                </a:lnTo>
                <a:lnTo>
                  <a:pt x="10827216" y="260"/>
                </a:lnTo>
                <a:lnTo>
                  <a:pt x="7538122" y="3283200"/>
                </a:lnTo>
                <a:lnTo>
                  <a:pt x="6771334" y="3283200"/>
                </a:lnTo>
                <a:lnTo>
                  <a:pt x="7159104" y="2896162"/>
                </a:lnTo>
                <a:lnTo>
                  <a:pt x="6976063" y="2713461"/>
                </a:lnTo>
                <a:lnTo>
                  <a:pt x="6405265" y="3283200"/>
                </a:lnTo>
                <a:lnTo>
                  <a:pt x="5638605" y="3283200"/>
                </a:lnTo>
                <a:lnTo>
                  <a:pt x="8927699" y="260"/>
                </a:lnTo>
                <a:lnTo>
                  <a:pt x="8561630" y="260"/>
                </a:lnTo>
                <a:lnTo>
                  <a:pt x="5272536" y="3283200"/>
                </a:lnTo>
                <a:lnTo>
                  <a:pt x="4505787" y="3283200"/>
                </a:lnTo>
                <a:lnTo>
                  <a:pt x="7794856" y="260"/>
                </a:lnTo>
                <a:lnTo>
                  <a:pt x="7428838" y="260"/>
                </a:lnTo>
                <a:lnTo>
                  <a:pt x="4139743" y="3283200"/>
                </a:lnTo>
                <a:lnTo>
                  <a:pt x="3373019" y="3283200"/>
                </a:lnTo>
                <a:lnTo>
                  <a:pt x="4673961" y="1984692"/>
                </a:lnTo>
                <a:lnTo>
                  <a:pt x="4903365" y="2213655"/>
                </a:lnTo>
                <a:lnTo>
                  <a:pt x="4905106" y="1571289"/>
                </a:lnTo>
                <a:lnTo>
                  <a:pt x="4499547" y="1572394"/>
                </a:lnTo>
                <a:lnTo>
                  <a:pt x="4261540" y="1573041"/>
                </a:lnTo>
                <a:lnTo>
                  <a:pt x="4490932" y="1802004"/>
                </a:lnTo>
                <a:lnTo>
                  <a:pt x="3006950" y="3283200"/>
                </a:lnTo>
                <a:lnTo>
                  <a:pt x="2240231" y="3283200"/>
                </a:lnTo>
                <a:lnTo>
                  <a:pt x="5529333" y="260"/>
                </a:lnTo>
                <a:lnTo>
                  <a:pt x="5163252" y="260"/>
                </a:lnTo>
                <a:lnTo>
                  <a:pt x="1874158" y="3283200"/>
                </a:lnTo>
                <a:lnTo>
                  <a:pt x="1107438" y="3283200"/>
                </a:lnTo>
                <a:lnTo>
                  <a:pt x="4026634" y="369470"/>
                </a:lnTo>
                <a:lnTo>
                  <a:pt x="3843606" y="186783"/>
                </a:lnTo>
                <a:lnTo>
                  <a:pt x="741368" y="3283200"/>
                </a:lnTo>
                <a:lnTo>
                  <a:pt x="2532" y="3283200"/>
                </a:lnTo>
                <a:lnTo>
                  <a:pt x="2532" y="2124698"/>
                </a:lnTo>
                <a:lnTo>
                  <a:pt x="2130956" y="260"/>
                </a:lnTo>
                <a:lnTo>
                  <a:pt x="1764884" y="260"/>
                </a:lnTo>
                <a:lnTo>
                  <a:pt x="2532" y="1759310"/>
                </a:lnTo>
                <a:lnTo>
                  <a:pt x="2532" y="994057"/>
                </a:lnTo>
                <a:lnTo>
                  <a:pt x="998201" y="260"/>
                </a:lnTo>
                <a:lnTo>
                  <a:pt x="632128" y="260"/>
                </a:lnTo>
                <a:lnTo>
                  <a:pt x="2532" y="628682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cap="all" baseline="0"/>
            </a:lvl1pPr>
          </a:lstStyle>
          <a:p>
            <a:r>
              <a:rPr lang="fr-FR"/>
              <a:t>MERCI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785D98B-602F-2CF4-D9E7-636D47AFAA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78000"/>
            <a:ext cx="180000" cy="180000"/>
          </a:xfrm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B23DEA-E9B6-F053-26B4-3E665BA4F2D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74695D8D-AB0C-4BEB-8F58-84D3B54D3EB3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E49CD0A-385B-AD07-6806-8ABC185AE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78000"/>
            <a:ext cx="180000" cy="180000"/>
          </a:xfrm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33F88A1-6571-D240-5B3F-83BDF094A1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200" y="4320000"/>
            <a:ext cx="1764000" cy="979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="1"/>
            </a:lvl1pPr>
            <a:lvl2pPr marL="0" indent="0">
              <a:spcAft>
                <a:spcPts val="0"/>
              </a:spcAft>
              <a:buNone/>
              <a:defRPr sz="900"/>
            </a:lvl2pPr>
            <a:lvl3pPr marL="0" indent="0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  <a:lvl6pPr marL="0" indent="0">
              <a:spcAft>
                <a:spcPts val="0"/>
              </a:spcAft>
              <a:buNone/>
              <a:defRPr sz="900"/>
            </a:lvl6pPr>
            <a:lvl7pPr marL="0" indent="0">
              <a:spcAft>
                <a:spcPts val="0"/>
              </a:spcAft>
              <a:buNone/>
              <a:defRPr sz="900"/>
            </a:lvl7pPr>
            <a:lvl8pPr marL="0" indent="0">
              <a:spcAft>
                <a:spcPts val="0"/>
              </a:spcAft>
              <a:buNone/>
              <a:defRPr sz="900"/>
            </a:lvl8pPr>
            <a:lvl9pPr marL="0" indent="0"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2655B2B2-737F-94C4-351E-87347124C8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77200" y="4320000"/>
            <a:ext cx="1764000" cy="979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="1"/>
            </a:lvl1pPr>
            <a:lvl2pPr marL="0" indent="0">
              <a:spcAft>
                <a:spcPts val="0"/>
              </a:spcAft>
              <a:buNone/>
              <a:defRPr sz="900"/>
            </a:lvl2pPr>
            <a:lvl3pPr marL="0" indent="0">
              <a:spcAft>
                <a:spcPts val="0"/>
              </a:spcAft>
              <a:buNone/>
              <a:defRPr sz="900"/>
            </a:lvl3pPr>
            <a:lvl4pPr marL="0" indent="0">
              <a:spcAft>
                <a:spcPts val="0"/>
              </a:spcAft>
              <a:buNone/>
              <a:defRPr sz="900"/>
            </a:lvl4pPr>
            <a:lvl5pPr marL="0" indent="0">
              <a:spcAft>
                <a:spcPts val="0"/>
              </a:spcAft>
              <a:buNone/>
              <a:defRPr sz="900"/>
            </a:lvl5pPr>
            <a:lvl6pPr marL="0" indent="0">
              <a:spcAft>
                <a:spcPts val="0"/>
              </a:spcAft>
              <a:buNone/>
              <a:defRPr sz="900"/>
            </a:lvl6pPr>
            <a:lvl7pPr marL="0" indent="0">
              <a:spcAft>
                <a:spcPts val="0"/>
              </a:spcAft>
              <a:buNone/>
              <a:defRPr sz="900"/>
            </a:lvl7pPr>
            <a:lvl8pPr marL="0" indent="0">
              <a:spcAft>
                <a:spcPts val="0"/>
              </a:spcAft>
              <a:buNone/>
              <a:defRPr sz="900"/>
            </a:lvl8pPr>
            <a:lvl9pPr marL="0" indent="0">
              <a:spcAft>
                <a:spcPts val="0"/>
              </a:spcAft>
              <a:buNone/>
              <a:defRPr sz="900"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FC93C29-9BA2-05E3-4700-3CC478EE018C}"/>
              </a:ext>
            </a:extLst>
          </p:cNvPr>
          <p:cNvGrpSpPr/>
          <p:nvPr userDrawn="1"/>
        </p:nvGrpSpPr>
        <p:grpSpPr>
          <a:xfrm>
            <a:off x="650153" y="5743794"/>
            <a:ext cx="10933200" cy="472280"/>
            <a:chOff x="650153" y="5743794"/>
            <a:chExt cx="10933200" cy="472280"/>
          </a:xfrm>
        </p:grpSpPr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4CCE4678-0585-597D-DC75-F43E78D94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14656" y="5922819"/>
              <a:ext cx="868697" cy="293255"/>
            </a:xfrm>
            <a:prstGeom prst="rect">
              <a:avLst/>
            </a:prstGeom>
          </p:spPr>
        </p:pic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65D68FE0-F791-3D17-B2B8-B46373820299}"/>
                </a:ext>
              </a:extLst>
            </p:cNvPr>
            <p:cNvGrpSpPr/>
            <p:nvPr userDrawn="1"/>
          </p:nvGrpSpPr>
          <p:grpSpPr>
            <a:xfrm>
              <a:off x="650153" y="5743794"/>
              <a:ext cx="10933200" cy="70532"/>
              <a:chOff x="626160" y="975826"/>
              <a:chExt cx="8180293" cy="52899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0FFCA5AA-8AE1-6992-9C2B-C1ACB485FC1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26160" y="1028725"/>
                <a:ext cx="7915798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F14486FC-F04C-B832-B4E9-3E86C7BD38B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26160" y="975826"/>
                <a:ext cx="1809722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F8660E9C-B759-9317-5DCA-F2A50AE36B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492745" y="975826"/>
                <a:ext cx="6313708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8CBAF0DE-1124-A480-5F6C-2AC37A0C28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0224" y="5778555"/>
            <a:ext cx="3111591" cy="58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34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3FCAD0-3945-595D-6E09-2D64AB2B2C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0B71E1-770E-EA4C-17D7-2F649D416D9A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/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B6C1CC-455E-CFDE-4F53-24DFFBC864C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2C9A097F-F040-45F3-90EA-D28B0D30BA92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0A3F6F-492F-5C8E-3A22-A34CE3B98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CFAF48-A3D4-1FEF-6C22-729AF22D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523E91DC-5C0F-443B-9617-CF521B799BE5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D975263F-4853-16AE-A506-4D73F49631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1999" y="1260000"/>
            <a:ext cx="10310399" cy="619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A5CE9C83-43E5-C2A9-CBEA-530EAC2A4A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999" y="2131200"/>
            <a:ext cx="10310399" cy="493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 sur deux lignes</a:t>
            </a:r>
          </a:p>
        </p:txBody>
      </p:sp>
    </p:spTree>
    <p:extLst>
      <p:ext uri="{BB962C8B-B14F-4D97-AF65-F5344CB8AC3E}">
        <p14:creationId xmlns:p14="http://schemas.microsoft.com/office/powerpoint/2010/main" val="612368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 -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31E9CA-DFEF-4AFD-9F1C-308D40C3F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D33F6E-76E7-43D5-B72D-04BBC64A42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61C39F-8FFB-46A9-83DC-479370E7B0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E2006-DBBB-B14E-BCD7-5B3626703F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02238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D714C-B576-3D5B-A48B-02328F8ED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851CCA-B883-15D0-8349-9038FCCD0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61529B-A970-63D2-FFE1-F24FEBDE3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68B6-0B65-44E3-9EE4-685E70EBF510}" type="datetimeFigureOut">
              <a:rPr lang="fr-FR" smtClean="0"/>
              <a:t>13/11/2025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F85338-3A9D-41B0-8CC0-B5CA02872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C44DE4-ECB3-D377-58DA-AE458984F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F27D-F3A3-4989-9FA6-5E2A4B10FB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7323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F68511-BE38-12F3-CAD4-2120622AC2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2A52B3-A9C4-93D2-B85C-1D2DCED51B5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746610EF-A879-4108-B9E9-57A6F28CEF17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41D29DA-B298-01E1-DB44-C262D06B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29F3303-52A5-62D5-3566-335CAEF572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007" y="1194330"/>
            <a:ext cx="2868312" cy="482069"/>
          </a:xfrm>
          <a:prstGeom prst="rect">
            <a:avLst/>
          </a:prstGeom>
        </p:spPr>
      </p:pic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1D596269-5D3A-2AE1-60DA-01EDA3553A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504550" y="1194329"/>
            <a:ext cx="92520" cy="507600"/>
          </a:xfrm>
          <a:custGeom>
            <a:avLst/>
            <a:gdLst>
              <a:gd name="connsiteX0" fmla="*/ 0 w 92520"/>
              <a:gd name="connsiteY0" fmla="*/ 278942 h 507600"/>
              <a:gd name="connsiteX1" fmla="*/ 25419 w 92520"/>
              <a:gd name="connsiteY1" fmla="*/ 278942 h 507600"/>
              <a:gd name="connsiteX2" fmla="*/ 25419 w 92520"/>
              <a:gd name="connsiteY2" fmla="*/ 506491 h 507600"/>
              <a:gd name="connsiteX3" fmla="*/ 0 w 92520"/>
              <a:gd name="connsiteY3" fmla="*/ 506491 h 507600"/>
              <a:gd name="connsiteX4" fmla="*/ 67103 w 92520"/>
              <a:gd name="connsiteY4" fmla="*/ 0 h 507600"/>
              <a:gd name="connsiteX5" fmla="*/ 92520 w 92520"/>
              <a:gd name="connsiteY5" fmla="*/ 0 h 507600"/>
              <a:gd name="connsiteX6" fmla="*/ 92520 w 92520"/>
              <a:gd name="connsiteY6" fmla="*/ 507600 h 507600"/>
              <a:gd name="connsiteX7" fmla="*/ 67103 w 92520"/>
              <a:gd name="connsiteY7" fmla="*/ 507600 h 507600"/>
              <a:gd name="connsiteX8" fmla="*/ 0 w 92520"/>
              <a:gd name="connsiteY8" fmla="*/ 0 h 507600"/>
              <a:gd name="connsiteX9" fmla="*/ 25419 w 92520"/>
              <a:gd name="connsiteY9" fmla="*/ 0 h 507600"/>
              <a:gd name="connsiteX10" fmla="*/ 25419 w 92520"/>
              <a:gd name="connsiteY10" fmla="*/ 227543 h 507600"/>
              <a:gd name="connsiteX11" fmla="*/ 0 w 92520"/>
              <a:gd name="connsiteY11" fmla="*/ 227543 h 5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520" h="507600">
                <a:moveTo>
                  <a:pt x="0" y="278942"/>
                </a:moveTo>
                <a:lnTo>
                  <a:pt x="25419" y="278942"/>
                </a:lnTo>
                <a:lnTo>
                  <a:pt x="25419" y="506491"/>
                </a:lnTo>
                <a:lnTo>
                  <a:pt x="0" y="506491"/>
                </a:lnTo>
                <a:close/>
                <a:moveTo>
                  <a:pt x="67103" y="0"/>
                </a:moveTo>
                <a:lnTo>
                  <a:pt x="92520" y="0"/>
                </a:lnTo>
                <a:lnTo>
                  <a:pt x="92520" y="507600"/>
                </a:lnTo>
                <a:lnTo>
                  <a:pt x="67103" y="507600"/>
                </a:lnTo>
                <a:close/>
                <a:moveTo>
                  <a:pt x="0" y="0"/>
                </a:moveTo>
                <a:lnTo>
                  <a:pt x="25419" y="0"/>
                </a:lnTo>
                <a:lnTo>
                  <a:pt x="25419" y="227543"/>
                </a:lnTo>
                <a:lnTo>
                  <a:pt x="0" y="22754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396000" tIns="864000" anchor="b" anchorCtr="0">
            <a:noAutofit/>
          </a:bodyPr>
          <a:lstStyle>
            <a:lvl1pPr marL="0" indent="0">
              <a:spcAft>
                <a:spcPts val="0"/>
              </a:spcAft>
              <a:buNone/>
              <a:defRPr sz="5400" b="1"/>
            </a:lvl1pPr>
            <a:lvl2pPr marL="0" indent="0">
              <a:spcAft>
                <a:spcPts val="0"/>
              </a:spcAft>
              <a:buNone/>
              <a:defRPr sz="5400" b="1"/>
            </a:lvl2pPr>
            <a:lvl3pPr marL="0" indent="0">
              <a:spcAft>
                <a:spcPts val="0"/>
              </a:spcAft>
              <a:buNone/>
              <a:defRPr sz="5400" b="1"/>
            </a:lvl3pPr>
            <a:lvl4pPr marL="0" indent="0">
              <a:spcAft>
                <a:spcPts val="0"/>
              </a:spcAft>
              <a:buNone/>
              <a:defRPr sz="5400" b="1"/>
            </a:lvl4pPr>
            <a:lvl5pPr marL="0" indent="0">
              <a:spcAft>
                <a:spcPts val="0"/>
              </a:spcAft>
              <a:buNone/>
              <a:defRPr sz="5400" b="1"/>
            </a:lvl5pPr>
            <a:lvl6pPr marL="0" indent="0">
              <a:spcAft>
                <a:spcPts val="0"/>
              </a:spcAft>
              <a:buNone/>
              <a:defRPr sz="5400" b="1"/>
            </a:lvl6pPr>
            <a:lvl7pPr marL="0" indent="0">
              <a:spcAft>
                <a:spcPts val="0"/>
              </a:spcAft>
              <a:buNone/>
              <a:defRPr sz="5400" b="1"/>
            </a:lvl7pPr>
            <a:lvl8pPr marL="0" indent="0">
              <a:spcAft>
                <a:spcPts val="0"/>
              </a:spcAft>
              <a:buNone/>
              <a:defRPr sz="5400" b="1"/>
            </a:lvl8pPr>
            <a:lvl9pPr marL="0" indent="0">
              <a:spcAft>
                <a:spcPts val="0"/>
              </a:spcAft>
              <a:buNone/>
              <a:defRPr sz="5400" b="1"/>
            </a:lvl9pPr>
          </a:lstStyle>
          <a:p>
            <a:pPr lvl="0"/>
            <a:r>
              <a:rPr lang="fr-FR" noProof="0"/>
              <a:t>01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82D0A4A6-5708-3395-0E00-30FCF35F4C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052782" y="1194329"/>
            <a:ext cx="92520" cy="507600"/>
          </a:xfrm>
          <a:custGeom>
            <a:avLst/>
            <a:gdLst>
              <a:gd name="connsiteX0" fmla="*/ 68586 w 92520"/>
              <a:gd name="connsiteY0" fmla="*/ 191938 h 507600"/>
              <a:gd name="connsiteX1" fmla="*/ 92520 w 92520"/>
              <a:gd name="connsiteY1" fmla="*/ 191938 h 507600"/>
              <a:gd name="connsiteX2" fmla="*/ 92520 w 92520"/>
              <a:gd name="connsiteY2" fmla="*/ 507600 h 507600"/>
              <a:gd name="connsiteX3" fmla="*/ 68586 w 92520"/>
              <a:gd name="connsiteY3" fmla="*/ 507600 h 507600"/>
              <a:gd name="connsiteX4" fmla="*/ 68586 w 92520"/>
              <a:gd name="connsiteY4" fmla="*/ 0 h 507600"/>
              <a:gd name="connsiteX5" fmla="*/ 92520 w 92520"/>
              <a:gd name="connsiteY5" fmla="*/ 0 h 507600"/>
              <a:gd name="connsiteX6" fmla="*/ 92520 w 92520"/>
              <a:gd name="connsiteY6" fmla="*/ 148096 h 507600"/>
              <a:gd name="connsiteX7" fmla="*/ 68586 w 92520"/>
              <a:gd name="connsiteY7" fmla="*/ 148096 h 507600"/>
              <a:gd name="connsiteX8" fmla="*/ 6 w 92520"/>
              <a:gd name="connsiteY8" fmla="*/ 0 h 507600"/>
              <a:gd name="connsiteX9" fmla="*/ 25409 w 92520"/>
              <a:gd name="connsiteY9" fmla="*/ 0 h 507600"/>
              <a:gd name="connsiteX10" fmla="*/ 25403 w 92520"/>
              <a:gd name="connsiteY10" fmla="*/ 507285 h 507600"/>
              <a:gd name="connsiteX11" fmla="*/ 0 w 92520"/>
              <a:gd name="connsiteY11" fmla="*/ 507285 h 5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520" h="507600">
                <a:moveTo>
                  <a:pt x="68586" y="191938"/>
                </a:moveTo>
                <a:lnTo>
                  <a:pt x="92520" y="191938"/>
                </a:lnTo>
                <a:lnTo>
                  <a:pt x="92520" y="507600"/>
                </a:lnTo>
                <a:lnTo>
                  <a:pt x="68586" y="507600"/>
                </a:lnTo>
                <a:close/>
                <a:moveTo>
                  <a:pt x="68586" y="0"/>
                </a:moveTo>
                <a:lnTo>
                  <a:pt x="92520" y="0"/>
                </a:lnTo>
                <a:lnTo>
                  <a:pt x="92520" y="148096"/>
                </a:lnTo>
                <a:lnTo>
                  <a:pt x="68586" y="148096"/>
                </a:lnTo>
                <a:close/>
                <a:moveTo>
                  <a:pt x="6" y="0"/>
                </a:moveTo>
                <a:lnTo>
                  <a:pt x="25409" y="0"/>
                </a:lnTo>
                <a:lnTo>
                  <a:pt x="25403" y="507285"/>
                </a:lnTo>
                <a:lnTo>
                  <a:pt x="0" y="507285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396000" tIns="864000" anchor="b" anchorCtr="0">
            <a:noAutofit/>
          </a:bodyPr>
          <a:lstStyle>
            <a:lvl1pPr marL="0" indent="0">
              <a:spcAft>
                <a:spcPts val="0"/>
              </a:spcAft>
              <a:buNone/>
              <a:defRPr sz="5400" b="1"/>
            </a:lvl1pPr>
            <a:lvl2pPr marL="0" indent="0">
              <a:spcAft>
                <a:spcPts val="0"/>
              </a:spcAft>
              <a:buNone/>
              <a:defRPr sz="5400" b="1"/>
            </a:lvl2pPr>
            <a:lvl3pPr marL="0" indent="0">
              <a:spcAft>
                <a:spcPts val="0"/>
              </a:spcAft>
              <a:buNone/>
              <a:defRPr sz="5400" b="1"/>
            </a:lvl3pPr>
            <a:lvl4pPr marL="0" indent="0">
              <a:spcAft>
                <a:spcPts val="0"/>
              </a:spcAft>
              <a:buNone/>
              <a:defRPr sz="5400" b="1"/>
            </a:lvl4pPr>
            <a:lvl5pPr marL="0" indent="0">
              <a:spcAft>
                <a:spcPts val="0"/>
              </a:spcAft>
              <a:buNone/>
              <a:defRPr sz="5400" b="1"/>
            </a:lvl5pPr>
            <a:lvl6pPr marL="0" indent="0">
              <a:spcAft>
                <a:spcPts val="0"/>
              </a:spcAft>
              <a:buNone/>
              <a:defRPr sz="5400" b="1"/>
            </a:lvl6pPr>
            <a:lvl7pPr marL="0" indent="0">
              <a:spcAft>
                <a:spcPts val="0"/>
              </a:spcAft>
              <a:buNone/>
              <a:defRPr sz="5400" b="1"/>
            </a:lvl7pPr>
            <a:lvl8pPr marL="0" indent="0">
              <a:spcAft>
                <a:spcPts val="0"/>
              </a:spcAft>
              <a:buNone/>
              <a:defRPr sz="5400" b="1"/>
            </a:lvl8pPr>
            <a:lvl9pPr marL="0" indent="0">
              <a:spcAft>
                <a:spcPts val="0"/>
              </a:spcAft>
              <a:buNone/>
              <a:defRPr sz="5400" b="1"/>
            </a:lvl9pPr>
          </a:lstStyle>
          <a:p>
            <a:pPr lvl="0"/>
            <a:r>
              <a:rPr lang="fr-FR" noProof="0"/>
              <a:t>02</a:t>
            </a: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16DC37AD-1D75-BE92-2855-6BF085E184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598339" y="1194329"/>
            <a:ext cx="92520" cy="507600"/>
          </a:xfrm>
          <a:custGeom>
            <a:avLst/>
            <a:gdLst>
              <a:gd name="connsiteX0" fmla="*/ 0 w 92520"/>
              <a:gd name="connsiteY0" fmla="*/ 394788 h 507600"/>
              <a:gd name="connsiteX1" fmla="*/ 25419 w 92520"/>
              <a:gd name="connsiteY1" fmla="*/ 394788 h 507600"/>
              <a:gd name="connsiteX2" fmla="*/ 25419 w 92520"/>
              <a:gd name="connsiteY2" fmla="*/ 507414 h 507600"/>
              <a:gd name="connsiteX3" fmla="*/ 0 w 92520"/>
              <a:gd name="connsiteY3" fmla="*/ 507414 h 507600"/>
              <a:gd name="connsiteX4" fmla="*/ 68636 w 92520"/>
              <a:gd name="connsiteY4" fmla="*/ 0 h 507600"/>
              <a:gd name="connsiteX5" fmla="*/ 92520 w 92520"/>
              <a:gd name="connsiteY5" fmla="*/ 0 h 507600"/>
              <a:gd name="connsiteX6" fmla="*/ 92520 w 92520"/>
              <a:gd name="connsiteY6" fmla="*/ 507600 h 507600"/>
              <a:gd name="connsiteX7" fmla="*/ 68636 w 92520"/>
              <a:gd name="connsiteY7" fmla="*/ 507600 h 507600"/>
              <a:gd name="connsiteX8" fmla="*/ 0 w 92520"/>
              <a:gd name="connsiteY8" fmla="*/ 0 h 507600"/>
              <a:gd name="connsiteX9" fmla="*/ 25419 w 92520"/>
              <a:gd name="connsiteY9" fmla="*/ 0 h 507600"/>
              <a:gd name="connsiteX10" fmla="*/ 25419 w 92520"/>
              <a:gd name="connsiteY10" fmla="*/ 351428 h 507600"/>
              <a:gd name="connsiteX11" fmla="*/ 0 w 92520"/>
              <a:gd name="connsiteY11" fmla="*/ 351428 h 5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520" h="507600">
                <a:moveTo>
                  <a:pt x="0" y="394788"/>
                </a:moveTo>
                <a:lnTo>
                  <a:pt x="25419" y="394788"/>
                </a:lnTo>
                <a:lnTo>
                  <a:pt x="25419" y="507414"/>
                </a:lnTo>
                <a:lnTo>
                  <a:pt x="0" y="507414"/>
                </a:lnTo>
                <a:close/>
                <a:moveTo>
                  <a:pt x="68636" y="0"/>
                </a:moveTo>
                <a:lnTo>
                  <a:pt x="92520" y="0"/>
                </a:lnTo>
                <a:lnTo>
                  <a:pt x="92520" y="507600"/>
                </a:lnTo>
                <a:lnTo>
                  <a:pt x="68636" y="507600"/>
                </a:lnTo>
                <a:close/>
                <a:moveTo>
                  <a:pt x="0" y="0"/>
                </a:moveTo>
                <a:lnTo>
                  <a:pt x="25419" y="0"/>
                </a:lnTo>
                <a:lnTo>
                  <a:pt x="25419" y="351428"/>
                </a:lnTo>
                <a:lnTo>
                  <a:pt x="0" y="35142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396000" tIns="864000" anchor="b" anchorCtr="0">
            <a:noAutofit/>
          </a:bodyPr>
          <a:lstStyle>
            <a:lvl1pPr marL="0" indent="0">
              <a:spcAft>
                <a:spcPts val="0"/>
              </a:spcAft>
              <a:buNone/>
              <a:defRPr sz="5400" b="1"/>
            </a:lvl1pPr>
            <a:lvl2pPr marL="0" indent="0">
              <a:spcAft>
                <a:spcPts val="0"/>
              </a:spcAft>
              <a:buNone/>
              <a:defRPr sz="5400" b="1"/>
            </a:lvl2pPr>
            <a:lvl3pPr marL="0" indent="0">
              <a:spcAft>
                <a:spcPts val="0"/>
              </a:spcAft>
              <a:buNone/>
              <a:defRPr sz="5400" b="1"/>
            </a:lvl3pPr>
            <a:lvl4pPr marL="0" indent="0">
              <a:spcAft>
                <a:spcPts val="0"/>
              </a:spcAft>
              <a:buNone/>
              <a:defRPr sz="5400" b="1"/>
            </a:lvl4pPr>
            <a:lvl5pPr marL="0" indent="0">
              <a:spcAft>
                <a:spcPts val="0"/>
              </a:spcAft>
              <a:buNone/>
              <a:defRPr sz="5400" b="1"/>
            </a:lvl5pPr>
            <a:lvl6pPr marL="0" indent="0">
              <a:spcAft>
                <a:spcPts val="0"/>
              </a:spcAft>
              <a:buNone/>
              <a:defRPr sz="5400" b="1"/>
            </a:lvl6pPr>
            <a:lvl7pPr marL="0" indent="0">
              <a:spcAft>
                <a:spcPts val="0"/>
              </a:spcAft>
              <a:buNone/>
              <a:defRPr sz="5400" b="1"/>
            </a:lvl7pPr>
            <a:lvl8pPr marL="0" indent="0">
              <a:spcAft>
                <a:spcPts val="0"/>
              </a:spcAft>
              <a:buNone/>
              <a:defRPr sz="5400" b="1"/>
            </a:lvl8pPr>
            <a:lvl9pPr marL="0" indent="0">
              <a:spcAft>
                <a:spcPts val="0"/>
              </a:spcAft>
              <a:buNone/>
              <a:defRPr sz="5400" b="1"/>
            </a:lvl9pPr>
          </a:lstStyle>
          <a:p>
            <a:pPr lvl="0"/>
            <a:r>
              <a:rPr lang="fr-FR" noProof="0"/>
              <a:t>03</a:t>
            </a:r>
          </a:p>
        </p:txBody>
      </p:sp>
      <p:sp>
        <p:nvSpPr>
          <p:cNvPr id="63" name="Espace réservé du texte 62">
            <a:extLst>
              <a:ext uri="{FF2B5EF4-FFF2-40B4-BE49-F238E27FC236}">
                <a16:creationId xmlns:a16="http://schemas.microsoft.com/office/drawing/2014/main" id="{6D88ED59-BFB6-B498-A666-B131CEE64C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504550" y="3745522"/>
            <a:ext cx="92518" cy="507600"/>
          </a:xfrm>
          <a:custGeom>
            <a:avLst/>
            <a:gdLst>
              <a:gd name="connsiteX0" fmla="*/ 67101 w 92518"/>
              <a:gd name="connsiteY0" fmla="*/ 278939 h 507600"/>
              <a:gd name="connsiteX1" fmla="*/ 92518 w 92518"/>
              <a:gd name="connsiteY1" fmla="*/ 278939 h 507600"/>
              <a:gd name="connsiteX2" fmla="*/ 92518 w 92518"/>
              <a:gd name="connsiteY2" fmla="*/ 506485 h 507600"/>
              <a:gd name="connsiteX3" fmla="*/ 67101 w 92518"/>
              <a:gd name="connsiteY3" fmla="*/ 506485 h 507600"/>
              <a:gd name="connsiteX4" fmla="*/ 67101 w 92518"/>
              <a:gd name="connsiteY4" fmla="*/ 0 h 507600"/>
              <a:gd name="connsiteX5" fmla="*/ 92518 w 92518"/>
              <a:gd name="connsiteY5" fmla="*/ 0 h 507600"/>
              <a:gd name="connsiteX6" fmla="*/ 92518 w 92518"/>
              <a:gd name="connsiteY6" fmla="*/ 227546 h 507600"/>
              <a:gd name="connsiteX7" fmla="*/ 67101 w 92518"/>
              <a:gd name="connsiteY7" fmla="*/ 227546 h 507600"/>
              <a:gd name="connsiteX8" fmla="*/ 0 w 92518"/>
              <a:gd name="connsiteY8" fmla="*/ 0 h 507600"/>
              <a:gd name="connsiteX9" fmla="*/ 25419 w 92518"/>
              <a:gd name="connsiteY9" fmla="*/ 0 h 507600"/>
              <a:gd name="connsiteX10" fmla="*/ 25419 w 92518"/>
              <a:gd name="connsiteY10" fmla="*/ 507600 h 507600"/>
              <a:gd name="connsiteX11" fmla="*/ 0 w 92518"/>
              <a:gd name="connsiteY11" fmla="*/ 507600 h 5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518" h="507600">
                <a:moveTo>
                  <a:pt x="67101" y="278939"/>
                </a:moveTo>
                <a:lnTo>
                  <a:pt x="92518" y="278939"/>
                </a:lnTo>
                <a:lnTo>
                  <a:pt x="92518" y="506485"/>
                </a:lnTo>
                <a:lnTo>
                  <a:pt x="67101" y="506485"/>
                </a:lnTo>
                <a:close/>
                <a:moveTo>
                  <a:pt x="67101" y="0"/>
                </a:moveTo>
                <a:lnTo>
                  <a:pt x="92518" y="0"/>
                </a:lnTo>
                <a:lnTo>
                  <a:pt x="92518" y="227546"/>
                </a:lnTo>
                <a:lnTo>
                  <a:pt x="67101" y="227546"/>
                </a:lnTo>
                <a:close/>
                <a:moveTo>
                  <a:pt x="0" y="0"/>
                </a:moveTo>
                <a:lnTo>
                  <a:pt x="25419" y="0"/>
                </a:lnTo>
                <a:lnTo>
                  <a:pt x="25419" y="507600"/>
                </a:lnTo>
                <a:lnTo>
                  <a:pt x="0" y="5076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396000" tIns="864000" anchor="b" anchorCtr="0">
            <a:noAutofit/>
          </a:bodyPr>
          <a:lstStyle>
            <a:lvl1pPr marL="0" indent="0">
              <a:spcAft>
                <a:spcPts val="0"/>
              </a:spcAft>
              <a:buNone/>
              <a:defRPr sz="5400" b="1"/>
            </a:lvl1pPr>
            <a:lvl2pPr marL="0" indent="0">
              <a:spcAft>
                <a:spcPts val="0"/>
              </a:spcAft>
              <a:buNone/>
              <a:defRPr sz="5400" b="1"/>
            </a:lvl2pPr>
            <a:lvl3pPr marL="0" indent="0">
              <a:spcAft>
                <a:spcPts val="0"/>
              </a:spcAft>
              <a:buNone/>
              <a:defRPr sz="5400" b="1"/>
            </a:lvl3pPr>
            <a:lvl4pPr marL="0" indent="0">
              <a:spcAft>
                <a:spcPts val="0"/>
              </a:spcAft>
              <a:buNone/>
              <a:defRPr sz="5400" b="1"/>
            </a:lvl4pPr>
            <a:lvl5pPr marL="0" indent="0">
              <a:spcAft>
                <a:spcPts val="0"/>
              </a:spcAft>
              <a:buNone/>
              <a:defRPr sz="5400" b="1"/>
            </a:lvl5pPr>
            <a:lvl6pPr marL="0" indent="0">
              <a:spcAft>
                <a:spcPts val="0"/>
              </a:spcAft>
              <a:buNone/>
              <a:defRPr sz="5400" b="1"/>
            </a:lvl6pPr>
            <a:lvl7pPr marL="0" indent="0">
              <a:spcAft>
                <a:spcPts val="0"/>
              </a:spcAft>
              <a:buNone/>
              <a:defRPr sz="5400" b="1"/>
            </a:lvl7pPr>
            <a:lvl8pPr marL="0" indent="0">
              <a:spcAft>
                <a:spcPts val="0"/>
              </a:spcAft>
              <a:buNone/>
              <a:defRPr sz="5400" b="1"/>
            </a:lvl8pPr>
            <a:lvl9pPr marL="0" indent="0">
              <a:spcAft>
                <a:spcPts val="0"/>
              </a:spcAft>
              <a:buNone/>
              <a:defRPr sz="5400" b="1"/>
            </a:lvl9pPr>
          </a:lstStyle>
          <a:p>
            <a:pPr lvl="0"/>
            <a:r>
              <a:rPr lang="fr-FR" noProof="0"/>
              <a:t>04</a:t>
            </a:r>
          </a:p>
        </p:txBody>
      </p:sp>
      <p:sp>
        <p:nvSpPr>
          <p:cNvPr id="65" name="Espace réservé du texte 64">
            <a:extLst>
              <a:ext uri="{FF2B5EF4-FFF2-40B4-BE49-F238E27FC236}">
                <a16:creationId xmlns:a16="http://schemas.microsoft.com/office/drawing/2014/main" id="{47B12062-EC6D-6B7C-8367-DF9142473E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052782" y="3745522"/>
            <a:ext cx="92520" cy="507600"/>
          </a:xfrm>
          <a:custGeom>
            <a:avLst/>
            <a:gdLst>
              <a:gd name="connsiteX0" fmla="*/ 0 w 92520"/>
              <a:gd name="connsiteY0" fmla="*/ 368870 h 507600"/>
              <a:gd name="connsiteX1" fmla="*/ 25419 w 92520"/>
              <a:gd name="connsiteY1" fmla="*/ 368870 h 507600"/>
              <a:gd name="connsiteX2" fmla="*/ 25419 w 92520"/>
              <a:gd name="connsiteY2" fmla="*/ 507129 h 507600"/>
              <a:gd name="connsiteX3" fmla="*/ 0 w 92520"/>
              <a:gd name="connsiteY3" fmla="*/ 507129 h 507600"/>
              <a:gd name="connsiteX4" fmla="*/ 68622 w 92520"/>
              <a:gd name="connsiteY4" fmla="*/ 0 h 507600"/>
              <a:gd name="connsiteX5" fmla="*/ 92520 w 92520"/>
              <a:gd name="connsiteY5" fmla="*/ 0 h 507600"/>
              <a:gd name="connsiteX6" fmla="*/ 92520 w 92520"/>
              <a:gd name="connsiteY6" fmla="*/ 507600 h 507600"/>
              <a:gd name="connsiteX7" fmla="*/ 68622 w 92520"/>
              <a:gd name="connsiteY7" fmla="*/ 507600 h 507600"/>
              <a:gd name="connsiteX8" fmla="*/ 0 w 92520"/>
              <a:gd name="connsiteY8" fmla="*/ 0 h 507600"/>
              <a:gd name="connsiteX9" fmla="*/ 25419 w 92520"/>
              <a:gd name="connsiteY9" fmla="*/ 0 h 507600"/>
              <a:gd name="connsiteX10" fmla="*/ 25419 w 92520"/>
              <a:gd name="connsiteY10" fmla="*/ 311277 h 507600"/>
              <a:gd name="connsiteX11" fmla="*/ 0 w 92520"/>
              <a:gd name="connsiteY11" fmla="*/ 311277 h 5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520" h="507600">
                <a:moveTo>
                  <a:pt x="0" y="368870"/>
                </a:moveTo>
                <a:lnTo>
                  <a:pt x="25419" y="368870"/>
                </a:lnTo>
                <a:lnTo>
                  <a:pt x="25419" y="507129"/>
                </a:lnTo>
                <a:lnTo>
                  <a:pt x="0" y="507129"/>
                </a:lnTo>
                <a:close/>
                <a:moveTo>
                  <a:pt x="68622" y="0"/>
                </a:moveTo>
                <a:lnTo>
                  <a:pt x="92520" y="0"/>
                </a:lnTo>
                <a:lnTo>
                  <a:pt x="92520" y="507600"/>
                </a:lnTo>
                <a:lnTo>
                  <a:pt x="68622" y="507600"/>
                </a:lnTo>
                <a:close/>
                <a:moveTo>
                  <a:pt x="0" y="0"/>
                </a:moveTo>
                <a:lnTo>
                  <a:pt x="25419" y="0"/>
                </a:lnTo>
                <a:lnTo>
                  <a:pt x="25419" y="311277"/>
                </a:lnTo>
                <a:lnTo>
                  <a:pt x="0" y="311277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396000" tIns="864000" anchor="b" anchorCtr="0">
            <a:noAutofit/>
          </a:bodyPr>
          <a:lstStyle>
            <a:lvl1pPr marL="0" indent="0">
              <a:spcAft>
                <a:spcPts val="0"/>
              </a:spcAft>
              <a:buNone/>
              <a:defRPr sz="5400" b="1"/>
            </a:lvl1pPr>
            <a:lvl2pPr marL="0" indent="0">
              <a:spcAft>
                <a:spcPts val="0"/>
              </a:spcAft>
              <a:buNone/>
              <a:defRPr sz="5400" b="1"/>
            </a:lvl2pPr>
            <a:lvl3pPr marL="0" indent="0">
              <a:spcAft>
                <a:spcPts val="0"/>
              </a:spcAft>
              <a:buNone/>
              <a:defRPr sz="5400" b="1"/>
            </a:lvl3pPr>
            <a:lvl4pPr marL="0" indent="0">
              <a:spcAft>
                <a:spcPts val="0"/>
              </a:spcAft>
              <a:buNone/>
              <a:defRPr sz="5400" b="1"/>
            </a:lvl4pPr>
            <a:lvl5pPr marL="0" indent="0">
              <a:spcAft>
                <a:spcPts val="0"/>
              </a:spcAft>
              <a:buNone/>
              <a:defRPr sz="5400" b="1"/>
            </a:lvl5pPr>
            <a:lvl6pPr marL="0" indent="0">
              <a:spcAft>
                <a:spcPts val="0"/>
              </a:spcAft>
              <a:buNone/>
              <a:defRPr sz="5400" b="1"/>
            </a:lvl6pPr>
            <a:lvl7pPr marL="0" indent="0">
              <a:spcAft>
                <a:spcPts val="0"/>
              </a:spcAft>
              <a:buNone/>
              <a:defRPr sz="5400" b="1"/>
            </a:lvl7pPr>
            <a:lvl8pPr marL="0" indent="0">
              <a:spcAft>
                <a:spcPts val="0"/>
              </a:spcAft>
              <a:buNone/>
              <a:defRPr sz="5400" b="1"/>
            </a:lvl8pPr>
            <a:lvl9pPr marL="0" indent="0">
              <a:spcAft>
                <a:spcPts val="0"/>
              </a:spcAft>
              <a:buNone/>
              <a:defRPr sz="5400" b="1"/>
            </a:lvl9pPr>
          </a:lstStyle>
          <a:p>
            <a:pPr lvl="0"/>
            <a:r>
              <a:rPr lang="fr-FR" noProof="0"/>
              <a:t>05</a:t>
            </a:r>
          </a:p>
        </p:txBody>
      </p:sp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9A56595B-2DFF-9F4C-B71B-46D81866B4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9598341" y="3745522"/>
            <a:ext cx="92520" cy="507600"/>
          </a:xfrm>
          <a:custGeom>
            <a:avLst/>
            <a:gdLst>
              <a:gd name="connsiteX0" fmla="*/ 68634 w 92520"/>
              <a:gd name="connsiteY0" fmla="*/ 172235 h 507600"/>
              <a:gd name="connsiteX1" fmla="*/ 92520 w 92520"/>
              <a:gd name="connsiteY1" fmla="*/ 172235 h 507600"/>
              <a:gd name="connsiteX2" fmla="*/ 92520 w 92520"/>
              <a:gd name="connsiteY2" fmla="*/ 506473 h 507600"/>
              <a:gd name="connsiteX3" fmla="*/ 68634 w 92520"/>
              <a:gd name="connsiteY3" fmla="*/ 506473 h 507600"/>
              <a:gd name="connsiteX4" fmla="*/ 68634 w 92520"/>
              <a:gd name="connsiteY4" fmla="*/ 0 h 507600"/>
              <a:gd name="connsiteX5" fmla="*/ 92520 w 92520"/>
              <a:gd name="connsiteY5" fmla="*/ 0 h 507600"/>
              <a:gd name="connsiteX6" fmla="*/ 92520 w 92520"/>
              <a:gd name="connsiteY6" fmla="*/ 115298 h 507600"/>
              <a:gd name="connsiteX7" fmla="*/ 68634 w 92520"/>
              <a:gd name="connsiteY7" fmla="*/ 115298 h 507600"/>
              <a:gd name="connsiteX8" fmla="*/ 0 w 92520"/>
              <a:gd name="connsiteY8" fmla="*/ 0 h 507600"/>
              <a:gd name="connsiteX9" fmla="*/ 25418 w 92520"/>
              <a:gd name="connsiteY9" fmla="*/ 0 h 507600"/>
              <a:gd name="connsiteX10" fmla="*/ 25418 w 92520"/>
              <a:gd name="connsiteY10" fmla="*/ 507600 h 507600"/>
              <a:gd name="connsiteX11" fmla="*/ 0 w 92520"/>
              <a:gd name="connsiteY11" fmla="*/ 507600 h 5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520" h="507600">
                <a:moveTo>
                  <a:pt x="68634" y="172235"/>
                </a:moveTo>
                <a:lnTo>
                  <a:pt x="92520" y="172235"/>
                </a:lnTo>
                <a:lnTo>
                  <a:pt x="92520" y="506473"/>
                </a:lnTo>
                <a:lnTo>
                  <a:pt x="68634" y="506473"/>
                </a:lnTo>
                <a:close/>
                <a:moveTo>
                  <a:pt x="68634" y="0"/>
                </a:moveTo>
                <a:lnTo>
                  <a:pt x="92520" y="0"/>
                </a:lnTo>
                <a:lnTo>
                  <a:pt x="92520" y="115298"/>
                </a:lnTo>
                <a:lnTo>
                  <a:pt x="68634" y="115298"/>
                </a:lnTo>
                <a:close/>
                <a:moveTo>
                  <a:pt x="0" y="0"/>
                </a:moveTo>
                <a:lnTo>
                  <a:pt x="25418" y="0"/>
                </a:lnTo>
                <a:lnTo>
                  <a:pt x="25418" y="507600"/>
                </a:lnTo>
                <a:lnTo>
                  <a:pt x="0" y="5076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none" lIns="396000" tIns="864000" anchor="b" anchorCtr="0">
            <a:noAutofit/>
          </a:bodyPr>
          <a:lstStyle>
            <a:lvl1pPr marL="0" indent="0">
              <a:spcAft>
                <a:spcPts val="0"/>
              </a:spcAft>
              <a:buNone/>
              <a:defRPr sz="5400" b="1"/>
            </a:lvl1pPr>
            <a:lvl2pPr marL="0" indent="0">
              <a:spcAft>
                <a:spcPts val="0"/>
              </a:spcAft>
              <a:buNone/>
              <a:defRPr sz="5400" b="1"/>
            </a:lvl2pPr>
            <a:lvl3pPr marL="0" indent="0">
              <a:spcAft>
                <a:spcPts val="0"/>
              </a:spcAft>
              <a:buNone/>
              <a:defRPr sz="5400" b="1"/>
            </a:lvl3pPr>
            <a:lvl4pPr marL="0" indent="0">
              <a:spcAft>
                <a:spcPts val="0"/>
              </a:spcAft>
              <a:buNone/>
              <a:defRPr sz="5400" b="1"/>
            </a:lvl4pPr>
            <a:lvl5pPr marL="0" indent="0">
              <a:spcAft>
                <a:spcPts val="0"/>
              </a:spcAft>
              <a:buNone/>
              <a:defRPr sz="5400" b="1"/>
            </a:lvl5pPr>
            <a:lvl6pPr marL="0" indent="0">
              <a:spcAft>
                <a:spcPts val="0"/>
              </a:spcAft>
              <a:buNone/>
              <a:defRPr sz="5400" b="1"/>
            </a:lvl6pPr>
            <a:lvl7pPr marL="0" indent="0">
              <a:spcAft>
                <a:spcPts val="0"/>
              </a:spcAft>
              <a:buNone/>
              <a:defRPr sz="5400" b="1"/>
            </a:lvl7pPr>
            <a:lvl8pPr marL="0" indent="0">
              <a:spcAft>
                <a:spcPts val="0"/>
              </a:spcAft>
              <a:buNone/>
              <a:defRPr sz="5400" b="1"/>
            </a:lvl8pPr>
            <a:lvl9pPr marL="0" indent="0">
              <a:spcAft>
                <a:spcPts val="0"/>
              </a:spcAft>
              <a:buNone/>
              <a:defRPr sz="5400" b="1"/>
            </a:lvl9pPr>
          </a:lstStyle>
          <a:p>
            <a:pPr lvl="0"/>
            <a:r>
              <a:rPr lang="fr-FR" noProof="0"/>
              <a:t>06</a:t>
            </a:r>
          </a:p>
        </p:txBody>
      </p:sp>
      <p:sp>
        <p:nvSpPr>
          <p:cNvPr id="68" name="Espace réservé du texte 67">
            <a:extLst>
              <a:ext uri="{FF2B5EF4-FFF2-40B4-BE49-F238E27FC236}">
                <a16:creationId xmlns:a16="http://schemas.microsoft.com/office/drawing/2014/main" id="{C348551E-1D52-88A0-C751-F7DC84AC68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4550" y="1836892"/>
            <a:ext cx="2109600" cy="478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 b="1"/>
            </a:lvl1pPr>
            <a:lvl2pPr marL="0" indent="0">
              <a:spcAft>
                <a:spcPts val="0"/>
              </a:spcAft>
              <a:buNone/>
              <a:defRPr sz="1400" b="1"/>
            </a:lvl2pPr>
            <a:lvl3pPr marL="0" indent="0">
              <a:spcAft>
                <a:spcPts val="0"/>
              </a:spcAft>
              <a:buNone/>
              <a:defRPr sz="1400" b="1"/>
            </a:lvl3pPr>
            <a:lvl4pPr marL="0" indent="0">
              <a:spcAft>
                <a:spcPts val="0"/>
              </a:spcAft>
              <a:buNone/>
              <a:defRPr sz="1400" b="1"/>
            </a:lvl4pPr>
            <a:lvl5pPr marL="0" indent="0">
              <a:spcAft>
                <a:spcPts val="0"/>
              </a:spcAft>
              <a:buNone/>
              <a:defRPr sz="1400" b="1"/>
            </a:lvl5pPr>
            <a:lvl6pPr marL="0" indent="0">
              <a:spcAft>
                <a:spcPts val="0"/>
              </a:spcAft>
              <a:buNone/>
              <a:defRPr sz="1400" b="1"/>
            </a:lvl6pPr>
            <a:lvl7pPr marL="0" indent="0">
              <a:spcAft>
                <a:spcPts val="0"/>
              </a:spcAft>
              <a:buNone/>
              <a:defRPr sz="1400" b="1"/>
            </a:lvl7pPr>
            <a:lvl8pPr marL="0" indent="0">
              <a:spcAft>
                <a:spcPts val="0"/>
              </a:spcAft>
              <a:buNone/>
              <a:defRPr sz="1400" b="1"/>
            </a:lvl8pPr>
            <a:lvl9pPr marL="0" indent="0">
              <a:spcAft>
                <a:spcPts val="0"/>
              </a:spcAft>
              <a:buNone/>
              <a:defRPr sz="1400" b="1"/>
            </a:lvl9pPr>
          </a:lstStyle>
          <a:p>
            <a:pPr lvl="0"/>
            <a:r>
              <a:rPr lang="fr-FR" noProof="0"/>
              <a:t>Tête de chapitre </a:t>
            </a:r>
            <a:br>
              <a:rPr lang="fr-FR" noProof="0"/>
            </a:br>
            <a:r>
              <a:rPr lang="fr-FR" noProof="0"/>
              <a:t>sur deux lignes</a:t>
            </a:r>
          </a:p>
        </p:txBody>
      </p:sp>
      <p:sp>
        <p:nvSpPr>
          <p:cNvPr id="75" name="Espace réservé du texte 67">
            <a:extLst>
              <a:ext uri="{FF2B5EF4-FFF2-40B4-BE49-F238E27FC236}">
                <a16:creationId xmlns:a16="http://schemas.microsoft.com/office/drawing/2014/main" id="{5D5E1386-5291-5315-6AD9-5C4D30ADA9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52782" y="1836892"/>
            <a:ext cx="2109600" cy="478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 b="1"/>
            </a:lvl1pPr>
            <a:lvl2pPr marL="0" indent="0">
              <a:spcAft>
                <a:spcPts val="0"/>
              </a:spcAft>
              <a:buNone/>
              <a:defRPr sz="1400" b="1"/>
            </a:lvl2pPr>
            <a:lvl3pPr marL="0" indent="0">
              <a:spcAft>
                <a:spcPts val="0"/>
              </a:spcAft>
              <a:buNone/>
              <a:defRPr sz="1400" b="1"/>
            </a:lvl3pPr>
            <a:lvl4pPr marL="0" indent="0">
              <a:spcAft>
                <a:spcPts val="0"/>
              </a:spcAft>
              <a:buNone/>
              <a:defRPr sz="1400" b="1"/>
            </a:lvl4pPr>
            <a:lvl5pPr marL="0" indent="0">
              <a:spcAft>
                <a:spcPts val="0"/>
              </a:spcAft>
              <a:buNone/>
              <a:defRPr sz="1400" b="1"/>
            </a:lvl5pPr>
            <a:lvl6pPr marL="0" indent="0">
              <a:spcAft>
                <a:spcPts val="0"/>
              </a:spcAft>
              <a:buNone/>
              <a:defRPr sz="1400" b="1"/>
            </a:lvl6pPr>
            <a:lvl7pPr marL="0" indent="0">
              <a:spcAft>
                <a:spcPts val="0"/>
              </a:spcAft>
              <a:buNone/>
              <a:defRPr sz="1400" b="1"/>
            </a:lvl7pPr>
            <a:lvl8pPr marL="0" indent="0">
              <a:spcAft>
                <a:spcPts val="0"/>
              </a:spcAft>
              <a:buNone/>
              <a:defRPr sz="1400" b="1"/>
            </a:lvl8pPr>
            <a:lvl9pPr marL="0" indent="0">
              <a:spcAft>
                <a:spcPts val="0"/>
              </a:spcAft>
              <a:buNone/>
              <a:defRPr sz="1400" b="1"/>
            </a:lvl9pPr>
          </a:lstStyle>
          <a:p>
            <a:pPr lvl="0"/>
            <a:r>
              <a:rPr lang="fr-FR" noProof="0"/>
              <a:t>Tête de chapitre </a:t>
            </a:r>
            <a:br>
              <a:rPr lang="fr-FR" noProof="0"/>
            </a:br>
            <a:r>
              <a:rPr lang="fr-FR" noProof="0"/>
              <a:t>sur deux lignes</a:t>
            </a:r>
          </a:p>
        </p:txBody>
      </p:sp>
      <p:sp>
        <p:nvSpPr>
          <p:cNvPr id="77" name="Espace réservé du texte 67">
            <a:extLst>
              <a:ext uri="{FF2B5EF4-FFF2-40B4-BE49-F238E27FC236}">
                <a16:creationId xmlns:a16="http://schemas.microsoft.com/office/drawing/2014/main" id="{7D6520EC-71BD-6D16-BA25-0F724ACB80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98339" y="1836892"/>
            <a:ext cx="2109600" cy="478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 b="1"/>
            </a:lvl1pPr>
            <a:lvl2pPr marL="0" indent="0">
              <a:spcAft>
                <a:spcPts val="0"/>
              </a:spcAft>
              <a:buNone/>
              <a:defRPr sz="1400" b="1"/>
            </a:lvl2pPr>
            <a:lvl3pPr marL="0" indent="0">
              <a:spcAft>
                <a:spcPts val="0"/>
              </a:spcAft>
              <a:buNone/>
              <a:defRPr sz="1400" b="1"/>
            </a:lvl3pPr>
            <a:lvl4pPr marL="0" indent="0">
              <a:spcAft>
                <a:spcPts val="0"/>
              </a:spcAft>
              <a:buNone/>
              <a:defRPr sz="1400" b="1"/>
            </a:lvl4pPr>
            <a:lvl5pPr marL="0" indent="0">
              <a:spcAft>
                <a:spcPts val="0"/>
              </a:spcAft>
              <a:buNone/>
              <a:defRPr sz="1400" b="1"/>
            </a:lvl5pPr>
            <a:lvl6pPr marL="0" indent="0">
              <a:spcAft>
                <a:spcPts val="0"/>
              </a:spcAft>
              <a:buNone/>
              <a:defRPr sz="1400" b="1"/>
            </a:lvl6pPr>
            <a:lvl7pPr marL="0" indent="0">
              <a:spcAft>
                <a:spcPts val="0"/>
              </a:spcAft>
              <a:buNone/>
              <a:defRPr sz="1400" b="1"/>
            </a:lvl7pPr>
            <a:lvl8pPr marL="0" indent="0">
              <a:spcAft>
                <a:spcPts val="0"/>
              </a:spcAft>
              <a:buNone/>
              <a:defRPr sz="1400" b="1"/>
            </a:lvl8pPr>
            <a:lvl9pPr marL="0" indent="0">
              <a:spcAft>
                <a:spcPts val="0"/>
              </a:spcAft>
              <a:buNone/>
              <a:defRPr sz="1400" b="1"/>
            </a:lvl9pPr>
          </a:lstStyle>
          <a:p>
            <a:pPr lvl="0"/>
            <a:r>
              <a:rPr lang="fr-FR" noProof="0"/>
              <a:t>Tête de chapitre </a:t>
            </a:r>
            <a:br>
              <a:rPr lang="fr-FR" noProof="0"/>
            </a:br>
            <a:r>
              <a:rPr lang="fr-FR" noProof="0"/>
              <a:t>sur deux lignes</a:t>
            </a:r>
          </a:p>
        </p:txBody>
      </p:sp>
      <p:sp>
        <p:nvSpPr>
          <p:cNvPr id="79" name="Espace réservé du texte 67">
            <a:extLst>
              <a:ext uri="{FF2B5EF4-FFF2-40B4-BE49-F238E27FC236}">
                <a16:creationId xmlns:a16="http://schemas.microsoft.com/office/drawing/2014/main" id="{73BE562C-CBDA-232B-BD6D-45231CDED5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4551" y="4385998"/>
            <a:ext cx="2109600" cy="478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 b="1"/>
            </a:lvl1pPr>
            <a:lvl2pPr marL="0" indent="0">
              <a:spcAft>
                <a:spcPts val="0"/>
              </a:spcAft>
              <a:buNone/>
              <a:defRPr sz="1400" b="1"/>
            </a:lvl2pPr>
            <a:lvl3pPr marL="0" indent="0">
              <a:spcAft>
                <a:spcPts val="0"/>
              </a:spcAft>
              <a:buNone/>
              <a:defRPr sz="1400" b="1"/>
            </a:lvl3pPr>
            <a:lvl4pPr marL="0" indent="0">
              <a:spcAft>
                <a:spcPts val="0"/>
              </a:spcAft>
              <a:buNone/>
              <a:defRPr sz="1400" b="1"/>
            </a:lvl4pPr>
            <a:lvl5pPr marL="0" indent="0">
              <a:spcAft>
                <a:spcPts val="0"/>
              </a:spcAft>
              <a:buNone/>
              <a:defRPr sz="1400" b="1"/>
            </a:lvl5pPr>
            <a:lvl6pPr marL="0" indent="0">
              <a:spcAft>
                <a:spcPts val="0"/>
              </a:spcAft>
              <a:buNone/>
              <a:defRPr sz="1400" b="1"/>
            </a:lvl6pPr>
            <a:lvl7pPr marL="0" indent="0">
              <a:spcAft>
                <a:spcPts val="0"/>
              </a:spcAft>
              <a:buNone/>
              <a:defRPr sz="1400" b="1"/>
            </a:lvl7pPr>
            <a:lvl8pPr marL="0" indent="0">
              <a:spcAft>
                <a:spcPts val="0"/>
              </a:spcAft>
              <a:buNone/>
              <a:defRPr sz="1400" b="1"/>
            </a:lvl8pPr>
            <a:lvl9pPr marL="0" indent="0">
              <a:spcAft>
                <a:spcPts val="0"/>
              </a:spcAft>
              <a:buNone/>
              <a:defRPr sz="1400" b="1"/>
            </a:lvl9pPr>
          </a:lstStyle>
          <a:p>
            <a:pPr lvl="0"/>
            <a:r>
              <a:rPr lang="fr-FR" noProof="0"/>
              <a:t>Tête de chapitre </a:t>
            </a:r>
            <a:br>
              <a:rPr lang="fr-FR" noProof="0"/>
            </a:br>
            <a:r>
              <a:rPr lang="fr-FR" noProof="0"/>
              <a:t>sur deux lignes</a:t>
            </a:r>
          </a:p>
        </p:txBody>
      </p:sp>
      <p:sp>
        <p:nvSpPr>
          <p:cNvPr id="81" name="Espace réservé du texte 67">
            <a:extLst>
              <a:ext uri="{FF2B5EF4-FFF2-40B4-BE49-F238E27FC236}">
                <a16:creationId xmlns:a16="http://schemas.microsoft.com/office/drawing/2014/main" id="{63C88493-D196-CF66-40FA-FD1F99F2D4F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52782" y="4385998"/>
            <a:ext cx="2109600" cy="478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 b="1"/>
            </a:lvl1pPr>
            <a:lvl2pPr marL="0" indent="0">
              <a:spcAft>
                <a:spcPts val="0"/>
              </a:spcAft>
              <a:buNone/>
              <a:defRPr sz="1400" b="1"/>
            </a:lvl2pPr>
            <a:lvl3pPr marL="0" indent="0">
              <a:spcAft>
                <a:spcPts val="0"/>
              </a:spcAft>
              <a:buNone/>
              <a:defRPr sz="1400" b="1"/>
            </a:lvl3pPr>
            <a:lvl4pPr marL="0" indent="0">
              <a:spcAft>
                <a:spcPts val="0"/>
              </a:spcAft>
              <a:buNone/>
              <a:defRPr sz="1400" b="1"/>
            </a:lvl4pPr>
            <a:lvl5pPr marL="0" indent="0">
              <a:spcAft>
                <a:spcPts val="0"/>
              </a:spcAft>
              <a:buNone/>
              <a:defRPr sz="1400" b="1"/>
            </a:lvl5pPr>
            <a:lvl6pPr marL="0" indent="0">
              <a:spcAft>
                <a:spcPts val="0"/>
              </a:spcAft>
              <a:buNone/>
              <a:defRPr sz="1400" b="1"/>
            </a:lvl6pPr>
            <a:lvl7pPr marL="0" indent="0">
              <a:spcAft>
                <a:spcPts val="0"/>
              </a:spcAft>
              <a:buNone/>
              <a:defRPr sz="1400" b="1"/>
            </a:lvl7pPr>
            <a:lvl8pPr marL="0" indent="0">
              <a:spcAft>
                <a:spcPts val="0"/>
              </a:spcAft>
              <a:buNone/>
              <a:defRPr sz="1400" b="1"/>
            </a:lvl8pPr>
            <a:lvl9pPr marL="0" indent="0">
              <a:spcAft>
                <a:spcPts val="0"/>
              </a:spcAft>
              <a:buNone/>
              <a:defRPr sz="1400" b="1"/>
            </a:lvl9pPr>
          </a:lstStyle>
          <a:p>
            <a:pPr lvl="0"/>
            <a:r>
              <a:rPr lang="fr-FR" noProof="0"/>
              <a:t>Tête de chapitre </a:t>
            </a:r>
            <a:br>
              <a:rPr lang="fr-FR" noProof="0"/>
            </a:br>
            <a:r>
              <a:rPr lang="fr-FR" noProof="0"/>
              <a:t>sur deux lignes</a:t>
            </a:r>
          </a:p>
        </p:txBody>
      </p:sp>
      <p:sp>
        <p:nvSpPr>
          <p:cNvPr id="83" name="Espace réservé du texte 67">
            <a:extLst>
              <a:ext uri="{FF2B5EF4-FFF2-40B4-BE49-F238E27FC236}">
                <a16:creationId xmlns:a16="http://schemas.microsoft.com/office/drawing/2014/main" id="{9B8DDCD9-67E9-6CFF-29B2-7020630C223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98341" y="4385998"/>
            <a:ext cx="2109600" cy="478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 b="1"/>
            </a:lvl1pPr>
            <a:lvl2pPr marL="0" indent="0">
              <a:spcAft>
                <a:spcPts val="0"/>
              </a:spcAft>
              <a:buNone/>
              <a:defRPr sz="1400" b="1"/>
            </a:lvl2pPr>
            <a:lvl3pPr marL="0" indent="0">
              <a:spcAft>
                <a:spcPts val="0"/>
              </a:spcAft>
              <a:buNone/>
              <a:defRPr sz="1400" b="1"/>
            </a:lvl3pPr>
            <a:lvl4pPr marL="0" indent="0">
              <a:spcAft>
                <a:spcPts val="0"/>
              </a:spcAft>
              <a:buNone/>
              <a:defRPr sz="1400" b="1"/>
            </a:lvl4pPr>
            <a:lvl5pPr marL="0" indent="0">
              <a:spcAft>
                <a:spcPts val="0"/>
              </a:spcAft>
              <a:buNone/>
              <a:defRPr sz="1400" b="1"/>
            </a:lvl5pPr>
            <a:lvl6pPr marL="0" indent="0">
              <a:spcAft>
                <a:spcPts val="0"/>
              </a:spcAft>
              <a:buNone/>
              <a:defRPr sz="1400" b="1"/>
            </a:lvl6pPr>
            <a:lvl7pPr marL="0" indent="0">
              <a:spcAft>
                <a:spcPts val="0"/>
              </a:spcAft>
              <a:buNone/>
              <a:defRPr sz="1400" b="1"/>
            </a:lvl7pPr>
            <a:lvl8pPr marL="0" indent="0">
              <a:spcAft>
                <a:spcPts val="0"/>
              </a:spcAft>
              <a:buNone/>
              <a:defRPr sz="1400" b="1"/>
            </a:lvl8pPr>
            <a:lvl9pPr marL="0" indent="0">
              <a:spcAft>
                <a:spcPts val="0"/>
              </a:spcAft>
              <a:buNone/>
              <a:defRPr sz="1400" b="1"/>
            </a:lvl9pPr>
          </a:lstStyle>
          <a:p>
            <a:pPr lvl="0"/>
            <a:r>
              <a:rPr lang="fr-FR" noProof="0"/>
              <a:t>Tête de chapitre </a:t>
            </a:r>
            <a:br>
              <a:rPr lang="fr-FR" noProof="0"/>
            </a:br>
            <a:r>
              <a:rPr lang="fr-FR" noProof="0"/>
              <a:t>sur deux lignes</a:t>
            </a:r>
          </a:p>
        </p:txBody>
      </p:sp>
      <p:sp>
        <p:nvSpPr>
          <p:cNvPr id="2" name="Espace réservé pour une image  10">
            <a:extLst>
              <a:ext uri="{FF2B5EF4-FFF2-40B4-BE49-F238E27FC236}">
                <a16:creationId xmlns:a16="http://schemas.microsoft.com/office/drawing/2014/main" id="{AD7483C7-EF8C-9394-7E2D-CC961E672FD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644400" y="1893600"/>
            <a:ext cx="3038400" cy="37296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r>
              <a:rPr lang="fr-FR" noProof="0"/>
              <a:t>Sélectionner l’icône pour insérer une image</a:t>
            </a:r>
          </a:p>
        </p:txBody>
      </p:sp>
      <p:sp>
        <p:nvSpPr>
          <p:cNvPr id="8" name="Espace réservé du texte 73">
            <a:extLst>
              <a:ext uri="{FF2B5EF4-FFF2-40B4-BE49-F238E27FC236}">
                <a16:creationId xmlns:a16="http://schemas.microsoft.com/office/drawing/2014/main" id="{C08D7366-A091-2557-7960-40D2B63A3E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04551" y="2417923"/>
            <a:ext cx="2109600" cy="684000"/>
          </a:xfrm>
        </p:spPr>
        <p:txBody>
          <a:bodyPr/>
          <a:lstStyle>
            <a:lvl1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1pPr>
            <a:lvl2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2pPr>
            <a:lvl3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3pPr>
            <a:lvl4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4pPr>
            <a:lvl5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5pPr>
            <a:lvl6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6pPr>
            <a:lvl7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7pPr>
            <a:lvl8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8pPr>
            <a:lvl9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9pPr>
          </a:lstStyle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</p:txBody>
      </p:sp>
      <p:sp>
        <p:nvSpPr>
          <p:cNvPr id="9" name="Espace réservé du texte 73">
            <a:extLst>
              <a:ext uri="{FF2B5EF4-FFF2-40B4-BE49-F238E27FC236}">
                <a16:creationId xmlns:a16="http://schemas.microsoft.com/office/drawing/2014/main" id="{8C653EC6-670E-3380-CB4D-4930C1ECE7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52782" y="2417923"/>
            <a:ext cx="2109600" cy="684000"/>
          </a:xfrm>
        </p:spPr>
        <p:txBody>
          <a:bodyPr/>
          <a:lstStyle>
            <a:lvl1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1pPr>
            <a:lvl2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2pPr>
            <a:lvl3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3pPr>
            <a:lvl4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4pPr>
            <a:lvl5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5pPr>
            <a:lvl6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6pPr>
            <a:lvl7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7pPr>
            <a:lvl8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8pPr>
            <a:lvl9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9pPr>
          </a:lstStyle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</p:txBody>
      </p:sp>
      <p:sp>
        <p:nvSpPr>
          <p:cNvPr id="10" name="Espace réservé du texte 73">
            <a:extLst>
              <a:ext uri="{FF2B5EF4-FFF2-40B4-BE49-F238E27FC236}">
                <a16:creationId xmlns:a16="http://schemas.microsoft.com/office/drawing/2014/main" id="{B4953CE4-A405-AB3B-C7FB-1EE806463F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98339" y="2417923"/>
            <a:ext cx="2109600" cy="684000"/>
          </a:xfrm>
        </p:spPr>
        <p:txBody>
          <a:bodyPr/>
          <a:lstStyle>
            <a:lvl1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1pPr>
            <a:lvl2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2pPr>
            <a:lvl3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3pPr>
            <a:lvl4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4pPr>
            <a:lvl5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5pPr>
            <a:lvl6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6pPr>
            <a:lvl7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7pPr>
            <a:lvl8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8pPr>
            <a:lvl9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9pPr>
          </a:lstStyle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</p:txBody>
      </p:sp>
      <p:sp>
        <p:nvSpPr>
          <p:cNvPr id="11" name="Espace réservé du texte 73">
            <a:extLst>
              <a:ext uri="{FF2B5EF4-FFF2-40B4-BE49-F238E27FC236}">
                <a16:creationId xmlns:a16="http://schemas.microsoft.com/office/drawing/2014/main" id="{DD295316-4700-E353-82BC-0470DD4B1DB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04551" y="4967029"/>
            <a:ext cx="2109600" cy="684000"/>
          </a:xfrm>
        </p:spPr>
        <p:txBody>
          <a:bodyPr/>
          <a:lstStyle>
            <a:lvl1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1pPr>
            <a:lvl2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2pPr>
            <a:lvl3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3pPr>
            <a:lvl4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4pPr>
            <a:lvl5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5pPr>
            <a:lvl6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6pPr>
            <a:lvl7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7pPr>
            <a:lvl8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8pPr>
            <a:lvl9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9pPr>
          </a:lstStyle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</p:txBody>
      </p:sp>
      <p:sp>
        <p:nvSpPr>
          <p:cNvPr id="12" name="Espace réservé du texte 73">
            <a:extLst>
              <a:ext uri="{FF2B5EF4-FFF2-40B4-BE49-F238E27FC236}">
                <a16:creationId xmlns:a16="http://schemas.microsoft.com/office/drawing/2014/main" id="{4468E189-3573-55A7-3B91-DE9FC4C272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52782" y="4967029"/>
            <a:ext cx="2109600" cy="684000"/>
          </a:xfrm>
        </p:spPr>
        <p:txBody>
          <a:bodyPr/>
          <a:lstStyle>
            <a:lvl1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1pPr>
            <a:lvl2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2pPr>
            <a:lvl3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3pPr>
            <a:lvl4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4pPr>
            <a:lvl5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5pPr>
            <a:lvl6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6pPr>
            <a:lvl7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7pPr>
            <a:lvl8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8pPr>
            <a:lvl9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9pPr>
          </a:lstStyle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</p:txBody>
      </p:sp>
      <p:sp>
        <p:nvSpPr>
          <p:cNvPr id="13" name="Espace réservé du texte 73">
            <a:extLst>
              <a:ext uri="{FF2B5EF4-FFF2-40B4-BE49-F238E27FC236}">
                <a16:creationId xmlns:a16="http://schemas.microsoft.com/office/drawing/2014/main" id="{4DD0E919-C4B2-A01D-3650-EDC9DC8CBA5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598341" y="4967029"/>
            <a:ext cx="2109600" cy="684000"/>
          </a:xfrm>
        </p:spPr>
        <p:txBody>
          <a:bodyPr/>
          <a:lstStyle>
            <a:lvl1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1pPr>
            <a:lvl2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2pPr>
            <a:lvl3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3pPr>
            <a:lvl4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4pPr>
            <a:lvl5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5pPr>
            <a:lvl6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6pPr>
            <a:lvl7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7pPr>
            <a:lvl8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8pPr>
            <a:lvl9pPr marL="0" indent="-108000"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/>
            </a:lvl9pPr>
          </a:lstStyle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  <a:p>
            <a:pPr lvl="0"/>
            <a:r>
              <a:rPr lang="fr-FR" noProof="0"/>
              <a:t>Sous-partie sur une ligne</a:t>
            </a:r>
          </a:p>
        </p:txBody>
      </p:sp>
      <p:grpSp>
        <p:nvGrpSpPr>
          <p:cNvPr id="14" name="Graphic 24">
            <a:extLst>
              <a:ext uri="{FF2B5EF4-FFF2-40B4-BE49-F238E27FC236}">
                <a16:creationId xmlns:a16="http://schemas.microsoft.com/office/drawing/2014/main" id="{DDC23712-29FA-B769-8E4C-6272F0883798}"/>
              </a:ext>
            </a:extLst>
          </p:cNvPr>
          <p:cNvGrpSpPr/>
          <p:nvPr userDrawn="1"/>
        </p:nvGrpSpPr>
        <p:grpSpPr>
          <a:xfrm>
            <a:off x="621013" y="6450052"/>
            <a:ext cx="1718000" cy="179346"/>
            <a:chOff x="562463" y="6115198"/>
            <a:chExt cx="1591966" cy="166189"/>
          </a:xfrm>
        </p:grpSpPr>
        <p:grpSp>
          <p:nvGrpSpPr>
            <p:cNvPr id="15" name="Graphic 24">
              <a:extLst>
                <a:ext uri="{FF2B5EF4-FFF2-40B4-BE49-F238E27FC236}">
                  <a16:creationId xmlns:a16="http://schemas.microsoft.com/office/drawing/2014/main" id="{9B145BCC-80F8-3366-8CC1-2A28096EE472}"/>
                </a:ext>
              </a:extLst>
            </p:cNvPr>
            <p:cNvGrpSpPr/>
            <p:nvPr/>
          </p:nvGrpSpPr>
          <p:grpSpPr>
            <a:xfrm>
              <a:off x="562463" y="6115198"/>
              <a:ext cx="764960" cy="166189"/>
              <a:chOff x="562463" y="6115198"/>
              <a:chExt cx="764960" cy="166189"/>
            </a:xfrm>
            <a:solidFill>
              <a:srgbClr val="000000"/>
            </a:solidFill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A6F9009-CCB7-53E3-FABD-DCE3F5046341}"/>
                  </a:ext>
                </a:extLst>
              </p:cNvPr>
              <p:cNvSpPr/>
              <p:nvPr/>
            </p:nvSpPr>
            <p:spPr>
              <a:xfrm>
                <a:off x="1160943" y="6115198"/>
                <a:ext cx="166481" cy="166073"/>
              </a:xfrm>
              <a:custGeom>
                <a:avLst/>
                <a:gdLst>
                  <a:gd name="connsiteX0" fmla="*/ 81987 w 166481"/>
                  <a:gd name="connsiteY0" fmla="*/ 12242 h 166073"/>
                  <a:gd name="connsiteX1" fmla="*/ 25201 w 166481"/>
                  <a:gd name="connsiteY1" fmla="*/ 123713 h 166073"/>
                  <a:gd name="connsiteX2" fmla="*/ 149028 w 166481"/>
                  <a:gd name="connsiteY2" fmla="*/ 109550 h 166073"/>
                  <a:gd name="connsiteX3" fmla="*/ 81987 w 166481"/>
                  <a:gd name="connsiteY3" fmla="*/ 12242 h 166073"/>
                  <a:gd name="connsiteX4" fmla="*/ 79430 w 166481"/>
                  <a:gd name="connsiteY4" fmla="*/ 106 h 166073"/>
                  <a:gd name="connsiteX5" fmla="*/ 153807 w 166481"/>
                  <a:gd name="connsiteY5" fmla="*/ 127100 h 166073"/>
                  <a:gd name="connsiteX6" fmla="*/ 11773 w 166481"/>
                  <a:gd name="connsiteY6" fmla="*/ 125629 h 166073"/>
                  <a:gd name="connsiteX7" fmla="*/ 79430 w 166481"/>
                  <a:gd name="connsiteY7" fmla="*/ 106 h 166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481" h="166073">
                    <a:moveTo>
                      <a:pt x="81987" y="12242"/>
                    </a:moveTo>
                    <a:cubicBezTo>
                      <a:pt x="25696" y="13132"/>
                      <a:pt x="-7423" y="77376"/>
                      <a:pt x="25201" y="123713"/>
                    </a:cubicBezTo>
                    <a:cubicBezTo>
                      <a:pt x="57604" y="169739"/>
                      <a:pt x="127944" y="161507"/>
                      <a:pt x="149028" y="109550"/>
                    </a:cubicBezTo>
                    <a:cubicBezTo>
                      <a:pt x="168101" y="62550"/>
                      <a:pt x="132323" y="11448"/>
                      <a:pt x="81987" y="12242"/>
                    </a:cubicBezTo>
                    <a:moveTo>
                      <a:pt x="79430" y="106"/>
                    </a:moveTo>
                    <a:cubicBezTo>
                      <a:pt x="145985" y="-3168"/>
                      <a:pt x="189206" y="70374"/>
                      <a:pt x="153807" y="127100"/>
                    </a:cubicBezTo>
                    <a:cubicBezTo>
                      <a:pt x="120992" y="179686"/>
                      <a:pt x="43436" y="178920"/>
                      <a:pt x="11773" y="125629"/>
                    </a:cubicBezTo>
                    <a:cubicBezTo>
                      <a:pt x="-20377" y="71515"/>
                      <a:pt x="16989" y="3177"/>
                      <a:pt x="79430" y="106"/>
                    </a:cubicBezTo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D57E9BF-71D9-23C4-50E1-F1A160617632}"/>
                  </a:ext>
                </a:extLst>
              </p:cNvPr>
              <p:cNvSpPr/>
              <p:nvPr/>
            </p:nvSpPr>
            <p:spPr>
              <a:xfrm>
                <a:off x="1009910" y="6116168"/>
                <a:ext cx="117661" cy="164484"/>
              </a:xfrm>
              <a:custGeom>
                <a:avLst/>
                <a:gdLst>
                  <a:gd name="connsiteX0" fmla="*/ 0 w 117661"/>
                  <a:gd name="connsiteY0" fmla="*/ 0 h 164484"/>
                  <a:gd name="connsiteX1" fmla="*/ 0 w 117661"/>
                  <a:gd name="connsiteY1" fmla="*/ 164484 h 164484"/>
                  <a:gd name="connsiteX2" fmla="*/ 117662 w 117661"/>
                  <a:gd name="connsiteY2" fmla="*/ 164484 h 164484"/>
                  <a:gd name="connsiteX3" fmla="*/ 117662 w 117661"/>
                  <a:gd name="connsiteY3" fmla="*/ 152028 h 164484"/>
                  <a:gd name="connsiteX4" fmla="*/ 12150 w 117661"/>
                  <a:gd name="connsiteY4" fmla="*/ 152028 h 164484"/>
                  <a:gd name="connsiteX5" fmla="*/ 12150 w 117661"/>
                  <a:gd name="connsiteY5" fmla="*/ 12136 h 164484"/>
                  <a:gd name="connsiteX6" fmla="*/ 117662 w 117661"/>
                  <a:gd name="connsiteY6" fmla="*/ 12136 h 164484"/>
                  <a:gd name="connsiteX7" fmla="*/ 117662 w 117661"/>
                  <a:gd name="connsiteY7" fmla="*/ 0 h 164484"/>
                  <a:gd name="connsiteX8" fmla="*/ 0 w 117661"/>
                  <a:gd name="connsiteY8" fmla="*/ 0 h 164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661" h="164484">
                    <a:moveTo>
                      <a:pt x="0" y="0"/>
                    </a:moveTo>
                    <a:lnTo>
                      <a:pt x="0" y="164484"/>
                    </a:lnTo>
                    <a:lnTo>
                      <a:pt x="117662" y="164484"/>
                    </a:lnTo>
                    <a:lnTo>
                      <a:pt x="117662" y="152028"/>
                    </a:lnTo>
                    <a:lnTo>
                      <a:pt x="12150" y="152028"/>
                    </a:lnTo>
                    <a:lnTo>
                      <a:pt x="12150" y="12136"/>
                    </a:lnTo>
                    <a:lnTo>
                      <a:pt x="117662" y="12136"/>
                    </a:lnTo>
                    <a:lnTo>
                      <a:pt x="11766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49" name="Graphic 24">
                <a:extLst>
                  <a:ext uri="{FF2B5EF4-FFF2-40B4-BE49-F238E27FC236}">
                    <a16:creationId xmlns:a16="http://schemas.microsoft.com/office/drawing/2014/main" id="{3464D8A5-EBDD-07E6-4FCB-A63E7E869E75}"/>
                  </a:ext>
                </a:extLst>
              </p:cNvPr>
              <p:cNvGrpSpPr/>
              <p:nvPr/>
            </p:nvGrpSpPr>
            <p:grpSpPr>
              <a:xfrm>
                <a:off x="562463" y="6115209"/>
                <a:ext cx="141756" cy="166178"/>
                <a:chOff x="562463" y="6115209"/>
                <a:chExt cx="141756" cy="166178"/>
              </a:xfrm>
              <a:solidFill>
                <a:srgbClr val="000000"/>
              </a:solidFill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67FF5E7A-8D39-0C28-1D55-A2BE058684F9}"/>
                    </a:ext>
                  </a:extLst>
                </p:cNvPr>
                <p:cNvSpPr/>
                <p:nvPr/>
              </p:nvSpPr>
              <p:spPr>
                <a:xfrm>
                  <a:off x="562463" y="6115209"/>
                  <a:ext cx="141756" cy="166178"/>
                </a:xfrm>
                <a:custGeom>
                  <a:avLst/>
                  <a:gdLst>
                    <a:gd name="connsiteX0" fmla="*/ 79366 w 141756"/>
                    <a:gd name="connsiteY0" fmla="*/ 95 h 166178"/>
                    <a:gd name="connsiteX1" fmla="*/ 140504 w 141756"/>
                    <a:gd name="connsiteY1" fmla="*/ 22834 h 166178"/>
                    <a:gd name="connsiteX2" fmla="*/ 141630 w 141756"/>
                    <a:gd name="connsiteY2" fmla="*/ 24906 h 166178"/>
                    <a:gd name="connsiteX3" fmla="*/ 133308 w 141756"/>
                    <a:gd name="connsiteY3" fmla="*/ 32909 h 166178"/>
                    <a:gd name="connsiteX4" fmla="*/ 116527 w 141756"/>
                    <a:gd name="connsiteY4" fmla="*/ 20594 h 166178"/>
                    <a:gd name="connsiteX5" fmla="*/ 14105 w 141756"/>
                    <a:gd name="connsiteY5" fmla="*/ 67130 h 166178"/>
                    <a:gd name="connsiteX6" fmla="*/ 97084 w 141756"/>
                    <a:gd name="connsiteY6" fmla="*/ 152574 h 166178"/>
                    <a:gd name="connsiteX7" fmla="*/ 133308 w 141756"/>
                    <a:gd name="connsiteY7" fmla="*/ 133190 h 166178"/>
                    <a:gd name="connsiteX8" fmla="*/ 141757 w 141756"/>
                    <a:gd name="connsiteY8" fmla="*/ 141924 h 166178"/>
                    <a:gd name="connsiteX9" fmla="*/ 97084 w 141756"/>
                    <a:gd name="connsiteY9" fmla="*/ 165030 h 166178"/>
                    <a:gd name="connsiteX10" fmla="*/ 1893 w 141756"/>
                    <a:gd name="connsiteY10" fmla="*/ 65471 h 166178"/>
                    <a:gd name="connsiteX11" fmla="*/ 79366 w 141756"/>
                    <a:gd name="connsiteY11" fmla="*/ 94 h 166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1756" h="166178">
                      <a:moveTo>
                        <a:pt x="79366" y="95"/>
                      </a:moveTo>
                      <a:cubicBezTo>
                        <a:pt x="101703" y="-1004"/>
                        <a:pt x="124393" y="7491"/>
                        <a:pt x="140504" y="22834"/>
                      </a:cubicBezTo>
                      <a:cubicBezTo>
                        <a:pt x="141079" y="23380"/>
                        <a:pt x="142112" y="24049"/>
                        <a:pt x="141630" y="24906"/>
                      </a:cubicBezTo>
                      <a:lnTo>
                        <a:pt x="133308" y="32909"/>
                      </a:lnTo>
                      <a:cubicBezTo>
                        <a:pt x="128118" y="28248"/>
                        <a:pt x="122724" y="23874"/>
                        <a:pt x="116527" y="20594"/>
                      </a:cubicBezTo>
                      <a:cubicBezTo>
                        <a:pt x="75350" y="-1214"/>
                        <a:pt x="24454" y="21970"/>
                        <a:pt x="14105" y="67130"/>
                      </a:cubicBezTo>
                      <a:cubicBezTo>
                        <a:pt x="2594" y="117356"/>
                        <a:pt x="46575" y="162326"/>
                        <a:pt x="97084" y="152574"/>
                      </a:cubicBezTo>
                      <a:cubicBezTo>
                        <a:pt x="110808" y="149923"/>
                        <a:pt x="123366" y="142844"/>
                        <a:pt x="133308" y="133190"/>
                      </a:cubicBezTo>
                      <a:lnTo>
                        <a:pt x="141757" y="141924"/>
                      </a:lnTo>
                      <a:cubicBezTo>
                        <a:pt x="129905" y="153946"/>
                        <a:pt x="113823" y="162283"/>
                        <a:pt x="97084" y="165030"/>
                      </a:cubicBezTo>
                      <a:cubicBezTo>
                        <a:pt x="38917" y="174579"/>
                        <a:pt x="-10389" y="123130"/>
                        <a:pt x="1893" y="65471"/>
                      </a:cubicBezTo>
                      <a:cubicBezTo>
                        <a:pt x="9706" y="28792"/>
                        <a:pt x="41930" y="1936"/>
                        <a:pt x="79366" y="94"/>
                      </a:cubicBezTo>
                    </a:path>
                  </a:pathLst>
                </a:custGeom>
                <a:solidFill>
                  <a:srgbClr val="000000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37C8FA88-3C7C-AEFB-E0D4-47BF5C9D21B1}"/>
                    </a:ext>
                  </a:extLst>
                </p:cNvPr>
                <p:cNvSpPr/>
                <p:nvPr/>
              </p:nvSpPr>
              <p:spPr>
                <a:xfrm>
                  <a:off x="599551" y="6152257"/>
                  <a:ext cx="89985" cy="92086"/>
                </a:xfrm>
                <a:custGeom>
                  <a:avLst/>
                  <a:gdLst>
                    <a:gd name="connsiteX0" fmla="*/ 89985 w 89985"/>
                    <a:gd name="connsiteY0" fmla="*/ 2557 h 92086"/>
                    <a:gd name="connsiteX1" fmla="*/ 89985 w 89985"/>
                    <a:gd name="connsiteY1" fmla="*/ 33857 h 92086"/>
                    <a:gd name="connsiteX2" fmla="*/ 58651 w 89985"/>
                    <a:gd name="connsiteY2" fmla="*/ 33857 h 92086"/>
                    <a:gd name="connsiteX3" fmla="*/ 69818 w 89985"/>
                    <a:gd name="connsiteY3" fmla="*/ 22475 h 92086"/>
                    <a:gd name="connsiteX4" fmla="*/ 39401 w 89985"/>
                    <a:gd name="connsiteY4" fmla="*/ 12872 h 92086"/>
                    <a:gd name="connsiteX5" fmla="*/ 12330 w 89985"/>
                    <a:gd name="connsiteY5" fmla="*/ 42681 h 92086"/>
                    <a:gd name="connsiteX6" fmla="*/ 70000 w 89985"/>
                    <a:gd name="connsiteY6" fmla="*/ 69954 h 92086"/>
                    <a:gd name="connsiteX7" fmla="*/ 78449 w 89985"/>
                    <a:gd name="connsiteY7" fmla="*/ 78688 h 92086"/>
                    <a:gd name="connsiteX8" fmla="*/ 10058 w 89985"/>
                    <a:gd name="connsiteY8" fmla="*/ 74890 h 92086"/>
                    <a:gd name="connsiteX9" fmla="*/ 19541 w 89985"/>
                    <a:gd name="connsiteY9" fmla="*/ 8366 h 92086"/>
                    <a:gd name="connsiteX10" fmla="*/ 78677 w 89985"/>
                    <a:gd name="connsiteY10" fmla="*/ 13393 h 92086"/>
                    <a:gd name="connsiteX11" fmla="*/ 89983 w 89985"/>
                    <a:gd name="connsiteY11" fmla="*/ 2558 h 92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9985" h="92086">
                      <a:moveTo>
                        <a:pt x="89985" y="2557"/>
                      </a:moveTo>
                      <a:lnTo>
                        <a:pt x="89985" y="33857"/>
                      </a:lnTo>
                      <a:lnTo>
                        <a:pt x="58651" y="33857"/>
                      </a:lnTo>
                      <a:lnTo>
                        <a:pt x="69818" y="22475"/>
                      </a:lnTo>
                      <a:cubicBezTo>
                        <a:pt x="62644" y="13952"/>
                        <a:pt x="50171" y="10773"/>
                        <a:pt x="39401" y="12872"/>
                      </a:cubicBezTo>
                      <a:cubicBezTo>
                        <a:pt x="25349" y="15610"/>
                        <a:pt x="13499" y="28295"/>
                        <a:pt x="12330" y="42681"/>
                      </a:cubicBezTo>
                      <a:cubicBezTo>
                        <a:pt x="9751" y="74438"/>
                        <a:pt x="47311" y="92228"/>
                        <a:pt x="70000" y="69954"/>
                      </a:cubicBezTo>
                      <a:lnTo>
                        <a:pt x="78449" y="78688"/>
                      </a:lnTo>
                      <a:cubicBezTo>
                        <a:pt x="59533" y="98156"/>
                        <a:pt x="26873" y="95996"/>
                        <a:pt x="10058" y="74890"/>
                      </a:cubicBezTo>
                      <a:cubicBezTo>
                        <a:pt x="-6476" y="54136"/>
                        <a:pt x="-2151" y="23566"/>
                        <a:pt x="19541" y="8366"/>
                      </a:cubicBezTo>
                      <a:cubicBezTo>
                        <a:pt x="37868" y="-4477"/>
                        <a:pt x="62846" y="-2326"/>
                        <a:pt x="78677" y="13393"/>
                      </a:cubicBezTo>
                      <a:lnTo>
                        <a:pt x="89983" y="25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9518287-CD2B-4DBA-2616-DBF526E5F353}"/>
                  </a:ext>
                </a:extLst>
              </p:cNvPr>
              <p:cNvSpPr/>
              <p:nvPr/>
            </p:nvSpPr>
            <p:spPr>
              <a:xfrm>
                <a:off x="821267" y="6148745"/>
                <a:ext cx="63946" cy="131906"/>
              </a:xfrm>
              <a:custGeom>
                <a:avLst/>
                <a:gdLst>
                  <a:gd name="connsiteX0" fmla="*/ 0 w 63946"/>
                  <a:gd name="connsiteY0" fmla="*/ 0 h 131906"/>
                  <a:gd name="connsiteX1" fmla="*/ 0 w 63946"/>
                  <a:gd name="connsiteY1" fmla="*/ 12138 h 131906"/>
                  <a:gd name="connsiteX2" fmla="*/ 51477 w 63946"/>
                  <a:gd name="connsiteY2" fmla="*/ 12138 h 131906"/>
                  <a:gd name="connsiteX3" fmla="*/ 51477 w 63946"/>
                  <a:gd name="connsiteY3" fmla="*/ 131428 h 131906"/>
                  <a:gd name="connsiteX4" fmla="*/ 51956 w 63946"/>
                  <a:gd name="connsiteY4" fmla="*/ 131907 h 131906"/>
                  <a:gd name="connsiteX5" fmla="*/ 63467 w 63946"/>
                  <a:gd name="connsiteY5" fmla="*/ 131907 h 131906"/>
                  <a:gd name="connsiteX6" fmla="*/ 63946 w 63946"/>
                  <a:gd name="connsiteY6" fmla="*/ 131428 h 131906"/>
                  <a:gd name="connsiteX7" fmla="*/ 63946 w 63946"/>
                  <a:gd name="connsiteY7" fmla="*/ 0 h 131906"/>
                  <a:gd name="connsiteX8" fmla="*/ 0 w 63946"/>
                  <a:gd name="connsiteY8" fmla="*/ 0 h 13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946" h="131906">
                    <a:moveTo>
                      <a:pt x="0" y="0"/>
                    </a:moveTo>
                    <a:lnTo>
                      <a:pt x="0" y="12138"/>
                    </a:lnTo>
                    <a:lnTo>
                      <a:pt x="51477" y="12138"/>
                    </a:lnTo>
                    <a:lnTo>
                      <a:pt x="51477" y="131428"/>
                    </a:lnTo>
                    <a:lnTo>
                      <a:pt x="51956" y="131907"/>
                    </a:lnTo>
                    <a:lnTo>
                      <a:pt x="63467" y="131907"/>
                    </a:lnTo>
                    <a:lnTo>
                      <a:pt x="63946" y="131428"/>
                    </a:lnTo>
                    <a:lnTo>
                      <a:pt x="639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6674915-4B8B-2F47-FA10-48B9F2D025EA}"/>
                  </a:ext>
                </a:extLst>
              </p:cNvPr>
              <p:cNvSpPr/>
              <p:nvPr/>
            </p:nvSpPr>
            <p:spPr>
              <a:xfrm>
                <a:off x="909193" y="6148745"/>
                <a:ext cx="63946" cy="131906"/>
              </a:xfrm>
              <a:custGeom>
                <a:avLst/>
                <a:gdLst>
                  <a:gd name="connsiteX0" fmla="*/ 0 w 63946"/>
                  <a:gd name="connsiteY0" fmla="*/ 0 h 131906"/>
                  <a:gd name="connsiteX1" fmla="*/ 0 w 63946"/>
                  <a:gd name="connsiteY1" fmla="*/ 131428 h 131906"/>
                  <a:gd name="connsiteX2" fmla="*/ 480 w 63946"/>
                  <a:gd name="connsiteY2" fmla="*/ 131907 h 131906"/>
                  <a:gd name="connsiteX3" fmla="*/ 11990 w 63946"/>
                  <a:gd name="connsiteY3" fmla="*/ 131907 h 131906"/>
                  <a:gd name="connsiteX4" fmla="*/ 12470 w 63946"/>
                  <a:gd name="connsiteY4" fmla="*/ 131428 h 131906"/>
                  <a:gd name="connsiteX5" fmla="*/ 12470 w 63946"/>
                  <a:gd name="connsiteY5" fmla="*/ 12138 h 131906"/>
                  <a:gd name="connsiteX6" fmla="*/ 63947 w 63946"/>
                  <a:gd name="connsiteY6" fmla="*/ 12138 h 131906"/>
                  <a:gd name="connsiteX7" fmla="*/ 63947 w 63946"/>
                  <a:gd name="connsiteY7" fmla="*/ 0 h 131906"/>
                  <a:gd name="connsiteX8" fmla="*/ 0 w 63946"/>
                  <a:gd name="connsiteY8" fmla="*/ 0 h 13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946" h="131906">
                    <a:moveTo>
                      <a:pt x="0" y="0"/>
                    </a:moveTo>
                    <a:lnTo>
                      <a:pt x="0" y="131428"/>
                    </a:lnTo>
                    <a:lnTo>
                      <a:pt x="480" y="131907"/>
                    </a:lnTo>
                    <a:lnTo>
                      <a:pt x="11990" y="131907"/>
                    </a:lnTo>
                    <a:lnTo>
                      <a:pt x="12470" y="131428"/>
                    </a:lnTo>
                    <a:lnTo>
                      <a:pt x="12470" y="12138"/>
                    </a:lnTo>
                    <a:lnTo>
                      <a:pt x="63947" y="12138"/>
                    </a:lnTo>
                    <a:lnTo>
                      <a:pt x="6394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6FD6D059-2DC3-9317-E19B-803C3181A42D}"/>
                  </a:ext>
                </a:extLst>
              </p:cNvPr>
              <p:cNvSpPr/>
              <p:nvPr/>
            </p:nvSpPr>
            <p:spPr>
              <a:xfrm>
                <a:off x="1046360" y="6209429"/>
                <a:ext cx="81212" cy="38646"/>
              </a:xfrm>
              <a:custGeom>
                <a:avLst/>
                <a:gdLst>
                  <a:gd name="connsiteX0" fmla="*/ 81213 w 81212"/>
                  <a:gd name="connsiteY0" fmla="*/ 0 h 38646"/>
                  <a:gd name="connsiteX1" fmla="*/ 81213 w 81212"/>
                  <a:gd name="connsiteY1" fmla="*/ 12137 h 38646"/>
                  <a:gd name="connsiteX2" fmla="*/ 12630 w 81212"/>
                  <a:gd name="connsiteY2" fmla="*/ 12137 h 38646"/>
                  <a:gd name="connsiteX3" fmla="*/ 12150 w 81212"/>
                  <a:gd name="connsiteY3" fmla="*/ 12616 h 38646"/>
                  <a:gd name="connsiteX4" fmla="*/ 12150 w 81212"/>
                  <a:gd name="connsiteY4" fmla="*/ 26190 h 38646"/>
                  <a:gd name="connsiteX5" fmla="*/ 81213 w 81212"/>
                  <a:gd name="connsiteY5" fmla="*/ 26190 h 38646"/>
                  <a:gd name="connsiteX6" fmla="*/ 81213 w 81212"/>
                  <a:gd name="connsiteY6" fmla="*/ 38647 h 38646"/>
                  <a:gd name="connsiteX7" fmla="*/ 0 w 81212"/>
                  <a:gd name="connsiteY7" fmla="*/ 38647 h 38646"/>
                  <a:gd name="connsiteX8" fmla="*/ 0 w 81212"/>
                  <a:gd name="connsiteY8" fmla="*/ 0 h 38646"/>
                  <a:gd name="connsiteX9" fmla="*/ 81213 w 81212"/>
                  <a:gd name="connsiteY9" fmla="*/ 0 h 38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212" h="38646">
                    <a:moveTo>
                      <a:pt x="81213" y="0"/>
                    </a:moveTo>
                    <a:lnTo>
                      <a:pt x="81213" y="12137"/>
                    </a:lnTo>
                    <a:lnTo>
                      <a:pt x="12630" y="12137"/>
                    </a:lnTo>
                    <a:lnTo>
                      <a:pt x="12150" y="12616"/>
                    </a:lnTo>
                    <a:lnTo>
                      <a:pt x="12150" y="26190"/>
                    </a:lnTo>
                    <a:lnTo>
                      <a:pt x="81213" y="26190"/>
                    </a:lnTo>
                    <a:lnTo>
                      <a:pt x="81213" y="38647"/>
                    </a:lnTo>
                    <a:lnTo>
                      <a:pt x="0" y="38647"/>
                    </a:lnTo>
                    <a:lnTo>
                      <a:pt x="0" y="0"/>
                    </a:lnTo>
                    <a:lnTo>
                      <a:pt x="812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E9F2D1E4-3833-D4D2-E25C-28B6D00601C4}"/>
                  </a:ext>
                </a:extLst>
              </p:cNvPr>
              <p:cNvSpPr/>
              <p:nvPr/>
            </p:nvSpPr>
            <p:spPr>
              <a:xfrm>
                <a:off x="1046360" y="6148745"/>
                <a:ext cx="81212" cy="38646"/>
              </a:xfrm>
              <a:custGeom>
                <a:avLst/>
                <a:gdLst>
                  <a:gd name="connsiteX0" fmla="*/ 81213 w 81212"/>
                  <a:gd name="connsiteY0" fmla="*/ 0 h 38646"/>
                  <a:gd name="connsiteX1" fmla="*/ 81213 w 81212"/>
                  <a:gd name="connsiteY1" fmla="*/ 12137 h 38646"/>
                  <a:gd name="connsiteX2" fmla="*/ 12150 w 81212"/>
                  <a:gd name="connsiteY2" fmla="*/ 12137 h 38646"/>
                  <a:gd name="connsiteX3" fmla="*/ 12150 w 81212"/>
                  <a:gd name="connsiteY3" fmla="*/ 26191 h 38646"/>
                  <a:gd name="connsiteX4" fmla="*/ 81213 w 81212"/>
                  <a:gd name="connsiteY4" fmla="*/ 26191 h 38646"/>
                  <a:gd name="connsiteX5" fmla="*/ 81213 w 81212"/>
                  <a:gd name="connsiteY5" fmla="*/ 38647 h 38646"/>
                  <a:gd name="connsiteX6" fmla="*/ 0 w 81212"/>
                  <a:gd name="connsiteY6" fmla="*/ 38647 h 38646"/>
                  <a:gd name="connsiteX7" fmla="*/ 0 w 81212"/>
                  <a:gd name="connsiteY7" fmla="*/ 0 h 38646"/>
                  <a:gd name="connsiteX8" fmla="*/ 81213 w 81212"/>
                  <a:gd name="connsiteY8" fmla="*/ 0 h 38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212" h="38646">
                    <a:moveTo>
                      <a:pt x="81213" y="0"/>
                    </a:moveTo>
                    <a:lnTo>
                      <a:pt x="81213" y="12137"/>
                    </a:lnTo>
                    <a:lnTo>
                      <a:pt x="12150" y="12137"/>
                    </a:lnTo>
                    <a:lnTo>
                      <a:pt x="12150" y="26191"/>
                    </a:lnTo>
                    <a:lnTo>
                      <a:pt x="81213" y="26191"/>
                    </a:lnTo>
                    <a:lnTo>
                      <a:pt x="81213" y="38647"/>
                    </a:lnTo>
                    <a:lnTo>
                      <a:pt x="0" y="38647"/>
                    </a:lnTo>
                    <a:lnTo>
                      <a:pt x="0" y="0"/>
                    </a:lnTo>
                    <a:lnTo>
                      <a:pt x="812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2145BC3-86F7-9CDA-6AEA-7A8502928663}"/>
                  </a:ext>
                </a:extLst>
              </p:cNvPr>
              <p:cNvSpPr/>
              <p:nvPr/>
            </p:nvSpPr>
            <p:spPr>
              <a:xfrm>
                <a:off x="772028" y="6115849"/>
                <a:ext cx="12788" cy="164803"/>
              </a:xfrm>
              <a:custGeom>
                <a:avLst/>
                <a:gdLst>
                  <a:gd name="connsiteX0" fmla="*/ 0 w 12788"/>
                  <a:gd name="connsiteY0" fmla="*/ 0 h 164803"/>
                  <a:gd name="connsiteX1" fmla="*/ 12789 w 12788"/>
                  <a:gd name="connsiteY1" fmla="*/ 0 h 164803"/>
                  <a:gd name="connsiteX2" fmla="*/ 12789 w 12788"/>
                  <a:gd name="connsiteY2" fmla="*/ 164803 h 164803"/>
                  <a:gd name="connsiteX3" fmla="*/ 0 w 12788"/>
                  <a:gd name="connsiteY3" fmla="*/ 164803 h 16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88" h="164803">
                    <a:moveTo>
                      <a:pt x="0" y="0"/>
                    </a:moveTo>
                    <a:lnTo>
                      <a:pt x="12789" y="0"/>
                    </a:lnTo>
                    <a:lnTo>
                      <a:pt x="12789" y="164803"/>
                    </a:lnTo>
                    <a:lnTo>
                      <a:pt x="0" y="164803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EDAEC39-CE9A-88C1-4A00-75A38A36B404}"/>
                  </a:ext>
                </a:extLst>
              </p:cNvPr>
              <p:cNvSpPr/>
              <p:nvPr/>
            </p:nvSpPr>
            <p:spPr>
              <a:xfrm>
                <a:off x="735578" y="6115849"/>
                <a:ext cx="12469" cy="164803"/>
              </a:xfrm>
              <a:custGeom>
                <a:avLst/>
                <a:gdLst>
                  <a:gd name="connsiteX0" fmla="*/ 0 w 12469"/>
                  <a:gd name="connsiteY0" fmla="*/ 0 h 164803"/>
                  <a:gd name="connsiteX1" fmla="*/ 12470 w 12469"/>
                  <a:gd name="connsiteY1" fmla="*/ 0 h 164803"/>
                  <a:gd name="connsiteX2" fmla="*/ 12470 w 12469"/>
                  <a:gd name="connsiteY2" fmla="*/ 164803 h 164803"/>
                  <a:gd name="connsiteX3" fmla="*/ 0 w 12469"/>
                  <a:gd name="connsiteY3" fmla="*/ 164803 h 16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9" h="164803">
                    <a:moveTo>
                      <a:pt x="0" y="0"/>
                    </a:moveTo>
                    <a:lnTo>
                      <a:pt x="12470" y="0"/>
                    </a:lnTo>
                    <a:lnTo>
                      <a:pt x="12470" y="164803"/>
                    </a:lnTo>
                    <a:lnTo>
                      <a:pt x="0" y="164803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1A79F3F9-CCEA-C385-F4F7-31F15C10261C}"/>
                  </a:ext>
                </a:extLst>
              </p:cNvPr>
              <p:cNvSpPr/>
              <p:nvPr/>
            </p:nvSpPr>
            <p:spPr>
              <a:xfrm>
                <a:off x="820948" y="6115849"/>
                <a:ext cx="152513" cy="12775"/>
              </a:xfrm>
              <a:custGeom>
                <a:avLst/>
                <a:gdLst>
                  <a:gd name="connsiteX0" fmla="*/ 0 w 152513"/>
                  <a:gd name="connsiteY0" fmla="*/ 0 h 12775"/>
                  <a:gd name="connsiteX1" fmla="*/ 152513 w 152513"/>
                  <a:gd name="connsiteY1" fmla="*/ 0 h 12775"/>
                  <a:gd name="connsiteX2" fmla="*/ 152513 w 152513"/>
                  <a:gd name="connsiteY2" fmla="*/ 12776 h 12775"/>
                  <a:gd name="connsiteX3" fmla="*/ 0 w 152513"/>
                  <a:gd name="connsiteY3" fmla="*/ 12776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513" h="12775">
                    <a:moveTo>
                      <a:pt x="0" y="0"/>
                    </a:moveTo>
                    <a:lnTo>
                      <a:pt x="152513" y="0"/>
                    </a:lnTo>
                    <a:lnTo>
                      <a:pt x="152513" y="12776"/>
                    </a:lnTo>
                    <a:lnTo>
                      <a:pt x="0" y="12776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8B9E4E0-C370-D8DA-7FB0-6D47FF9D1A7A}"/>
                  </a:ext>
                </a:extLst>
              </p:cNvPr>
              <p:cNvSpPr/>
              <p:nvPr/>
            </p:nvSpPr>
            <p:spPr>
              <a:xfrm>
                <a:off x="1198077" y="6152203"/>
                <a:ext cx="92320" cy="92098"/>
              </a:xfrm>
              <a:custGeom>
                <a:avLst/>
                <a:gdLst>
                  <a:gd name="connsiteX0" fmla="*/ 44215 w 92320"/>
                  <a:gd name="connsiteY0" fmla="*/ 12286 h 92098"/>
                  <a:gd name="connsiteX1" fmla="*/ 24626 w 92320"/>
                  <a:gd name="connsiteY1" fmla="*/ 72227 h 92098"/>
                  <a:gd name="connsiteX2" fmla="*/ 79734 w 92320"/>
                  <a:gd name="connsiteY2" fmla="*/ 50641 h 92098"/>
                  <a:gd name="connsiteX3" fmla="*/ 44215 w 92320"/>
                  <a:gd name="connsiteY3" fmla="*/ 12286 h 92098"/>
                  <a:gd name="connsiteX4" fmla="*/ 42298 w 92320"/>
                  <a:gd name="connsiteY4" fmla="*/ 151 h 92098"/>
                  <a:gd name="connsiteX5" fmla="*/ 86220 w 92320"/>
                  <a:gd name="connsiteY5" fmla="*/ 68938 h 92098"/>
                  <a:gd name="connsiteX6" fmla="*/ 5858 w 92320"/>
                  <a:gd name="connsiteY6" fmla="*/ 68619 h 92098"/>
                  <a:gd name="connsiteX7" fmla="*/ 42298 w 92320"/>
                  <a:gd name="connsiteY7" fmla="*/ 151 h 92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320" h="92098">
                    <a:moveTo>
                      <a:pt x="44215" y="12286"/>
                    </a:moveTo>
                    <a:cubicBezTo>
                      <a:pt x="13558" y="14261"/>
                      <a:pt x="923" y="52279"/>
                      <a:pt x="24626" y="72227"/>
                    </a:cubicBezTo>
                    <a:cubicBezTo>
                      <a:pt x="44902" y="89288"/>
                      <a:pt x="76146" y="76544"/>
                      <a:pt x="79734" y="50641"/>
                    </a:cubicBezTo>
                    <a:cubicBezTo>
                      <a:pt x="82608" y="29900"/>
                      <a:pt x="65151" y="10938"/>
                      <a:pt x="44215" y="12286"/>
                    </a:cubicBezTo>
                    <a:moveTo>
                      <a:pt x="42298" y="151"/>
                    </a:moveTo>
                    <a:cubicBezTo>
                      <a:pt x="79201" y="-2744"/>
                      <a:pt x="104536" y="36581"/>
                      <a:pt x="86220" y="68938"/>
                    </a:cubicBezTo>
                    <a:cubicBezTo>
                      <a:pt x="68649" y="99981"/>
                      <a:pt x="23217" y="99762"/>
                      <a:pt x="5858" y="68619"/>
                    </a:cubicBezTo>
                    <a:cubicBezTo>
                      <a:pt x="-10422" y="39412"/>
                      <a:pt x="8999" y="2762"/>
                      <a:pt x="42298" y="151"/>
                    </a:cubicBezTo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16" name="Graphic 24">
              <a:extLst>
                <a:ext uri="{FF2B5EF4-FFF2-40B4-BE49-F238E27FC236}">
                  <a16:creationId xmlns:a16="http://schemas.microsoft.com/office/drawing/2014/main" id="{ECEFA2D6-27F1-0DBD-05F1-0F5848328CDB}"/>
                </a:ext>
              </a:extLst>
            </p:cNvPr>
            <p:cNvGrpSpPr/>
            <p:nvPr/>
          </p:nvGrpSpPr>
          <p:grpSpPr>
            <a:xfrm>
              <a:off x="1388967" y="6171978"/>
              <a:ext cx="765462" cy="109081"/>
              <a:chOff x="1388967" y="6171978"/>
              <a:chExt cx="765462" cy="109081"/>
            </a:xfrm>
            <a:solidFill>
              <a:srgbClr val="23A7E6"/>
            </a:solidFill>
          </p:grpSpPr>
          <p:grpSp>
            <p:nvGrpSpPr>
              <p:cNvPr id="17" name="Graphic 24">
                <a:extLst>
                  <a:ext uri="{FF2B5EF4-FFF2-40B4-BE49-F238E27FC236}">
                    <a16:creationId xmlns:a16="http://schemas.microsoft.com/office/drawing/2014/main" id="{9453C555-88F3-2FAE-09BE-5863953FD652}"/>
                  </a:ext>
                </a:extLst>
              </p:cNvPr>
              <p:cNvGrpSpPr/>
              <p:nvPr/>
            </p:nvGrpSpPr>
            <p:grpSpPr>
              <a:xfrm>
                <a:off x="1389262" y="6171978"/>
                <a:ext cx="431301" cy="41850"/>
                <a:chOff x="1389262" y="6171978"/>
                <a:chExt cx="431301" cy="41850"/>
              </a:xfrm>
              <a:solidFill>
                <a:srgbClr val="23A7E6"/>
              </a:solidFill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AC561FF6-21D4-1E14-3356-0C2C4C2021C0}"/>
                    </a:ext>
                  </a:extLst>
                </p:cNvPr>
                <p:cNvSpPr/>
                <p:nvPr/>
              </p:nvSpPr>
              <p:spPr>
                <a:xfrm>
                  <a:off x="1389262" y="6172561"/>
                  <a:ext cx="25031" cy="40861"/>
                </a:xfrm>
                <a:custGeom>
                  <a:avLst/>
                  <a:gdLst>
                    <a:gd name="connsiteX0" fmla="*/ 9952 w 25031"/>
                    <a:gd name="connsiteY0" fmla="*/ 7973 h 40861"/>
                    <a:gd name="connsiteX1" fmla="*/ 9952 w 25031"/>
                    <a:gd name="connsiteY1" fmla="*/ 16240 h 40861"/>
                    <a:gd name="connsiteX2" fmla="*/ 23284 w 25031"/>
                    <a:gd name="connsiteY2" fmla="*/ 16240 h 40861"/>
                    <a:gd name="connsiteX3" fmla="*/ 23284 w 25031"/>
                    <a:gd name="connsiteY3" fmla="*/ 23922 h 40861"/>
                    <a:gd name="connsiteX4" fmla="*/ 9952 w 25031"/>
                    <a:gd name="connsiteY4" fmla="*/ 23922 h 40861"/>
                    <a:gd name="connsiteX5" fmla="*/ 9952 w 25031"/>
                    <a:gd name="connsiteY5" fmla="*/ 32886 h 40861"/>
                    <a:gd name="connsiteX6" fmla="*/ 25032 w 25031"/>
                    <a:gd name="connsiteY6" fmla="*/ 32886 h 40861"/>
                    <a:gd name="connsiteX7" fmla="*/ 25032 w 25031"/>
                    <a:gd name="connsiteY7" fmla="*/ 40861 h 40861"/>
                    <a:gd name="connsiteX8" fmla="*/ 0 w 25031"/>
                    <a:gd name="connsiteY8" fmla="*/ 40861 h 40861"/>
                    <a:gd name="connsiteX9" fmla="*/ 0 w 25031"/>
                    <a:gd name="connsiteY9" fmla="*/ 0 h 40861"/>
                    <a:gd name="connsiteX10" fmla="*/ 25032 w 25031"/>
                    <a:gd name="connsiteY10" fmla="*/ 0 h 40861"/>
                    <a:gd name="connsiteX11" fmla="*/ 25032 w 25031"/>
                    <a:gd name="connsiteY11" fmla="*/ 7973 h 40861"/>
                    <a:gd name="connsiteX12" fmla="*/ 9952 w 25031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31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4" y="16240"/>
                      </a:lnTo>
                      <a:lnTo>
                        <a:pt x="23284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32" y="32886"/>
                      </a:lnTo>
                      <a:lnTo>
                        <a:pt x="2503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32" y="0"/>
                      </a:lnTo>
                      <a:lnTo>
                        <a:pt x="25032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222D7384-75BB-2629-12C2-327A5A315327}"/>
                    </a:ext>
                  </a:extLst>
                </p:cNvPr>
                <p:cNvSpPr/>
                <p:nvPr/>
              </p:nvSpPr>
              <p:spPr>
                <a:xfrm>
                  <a:off x="1428225" y="6172561"/>
                  <a:ext cx="46275" cy="40861"/>
                </a:xfrm>
                <a:custGeom>
                  <a:avLst/>
                  <a:gdLst>
                    <a:gd name="connsiteX0" fmla="*/ 46276 w 46275"/>
                    <a:gd name="connsiteY0" fmla="*/ 0 h 40861"/>
                    <a:gd name="connsiteX1" fmla="*/ 46276 w 46275"/>
                    <a:gd name="connsiteY1" fmla="*/ 40861 h 40861"/>
                    <a:gd name="connsiteX2" fmla="*/ 36323 w 46275"/>
                    <a:gd name="connsiteY2" fmla="*/ 40861 h 40861"/>
                    <a:gd name="connsiteX3" fmla="*/ 36323 w 46275"/>
                    <a:gd name="connsiteY3" fmla="*/ 16355 h 40861"/>
                    <a:gd name="connsiteX4" fmla="*/ 27183 w 46275"/>
                    <a:gd name="connsiteY4" fmla="*/ 40861 h 40861"/>
                    <a:gd name="connsiteX5" fmla="*/ 19152 w 46275"/>
                    <a:gd name="connsiteY5" fmla="*/ 40861 h 40861"/>
                    <a:gd name="connsiteX6" fmla="*/ 9952 w 46275"/>
                    <a:gd name="connsiteY6" fmla="*/ 16297 h 40861"/>
                    <a:gd name="connsiteX7" fmla="*/ 9952 w 46275"/>
                    <a:gd name="connsiteY7" fmla="*/ 40861 h 40861"/>
                    <a:gd name="connsiteX8" fmla="*/ 0 w 46275"/>
                    <a:gd name="connsiteY8" fmla="*/ 40861 h 40861"/>
                    <a:gd name="connsiteX9" fmla="*/ 0 w 46275"/>
                    <a:gd name="connsiteY9" fmla="*/ 0 h 40861"/>
                    <a:gd name="connsiteX10" fmla="*/ 11759 w 46275"/>
                    <a:gd name="connsiteY10" fmla="*/ 0 h 40861"/>
                    <a:gd name="connsiteX11" fmla="*/ 23225 w 46275"/>
                    <a:gd name="connsiteY11" fmla="*/ 28288 h 40861"/>
                    <a:gd name="connsiteX12" fmla="*/ 34576 w 46275"/>
                    <a:gd name="connsiteY12" fmla="*/ 0 h 40861"/>
                    <a:gd name="connsiteX13" fmla="*/ 46276 w 46275"/>
                    <a:gd name="connsiteY13" fmla="*/ 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6275" h="40861">
                      <a:moveTo>
                        <a:pt x="46276" y="0"/>
                      </a:moveTo>
                      <a:lnTo>
                        <a:pt x="46276" y="40861"/>
                      </a:lnTo>
                      <a:lnTo>
                        <a:pt x="36323" y="40861"/>
                      </a:lnTo>
                      <a:lnTo>
                        <a:pt x="36323" y="16355"/>
                      </a:lnTo>
                      <a:lnTo>
                        <a:pt x="27183" y="40861"/>
                      </a:lnTo>
                      <a:lnTo>
                        <a:pt x="19152" y="40861"/>
                      </a:lnTo>
                      <a:lnTo>
                        <a:pt x="9952" y="16297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1759" y="0"/>
                      </a:lnTo>
                      <a:lnTo>
                        <a:pt x="23225" y="28288"/>
                      </a:lnTo>
                      <a:lnTo>
                        <a:pt x="34576" y="0"/>
                      </a:lnTo>
                      <a:lnTo>
                        <a:pt x="46276" y="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5CF4A4D0-140D-0F78-0067-C66CE7CEB783}"/>
                    </a:ext>
                  </a:extLst>
                </p:cNvPr>
                <p:cNvSpPr/>
                <p:nvPr/>
              </p:nvSpPr>
              <p:spPr>
                <a:xfrm>
                  <a:off x="1488066" y="6172561"/>
                  <a:ext cx="32594" cy="40861"/>
                </a:xfrm>
                <a:custGeom>
                  <a:avLst/>
                  <a:gdLst>
                    <a:gd name="connsiteX0" fmla="*/ 32595 w 32594"/>
                    <a:gd name="connsiteY0" fmla="*/ 29744 h 40861"/>
                    <a:gd name="connsiteX1" fmla="*/ 19033 w 32594"/>
                    <a:gd name="connsiteY1" fmla="*/ 40861 h 40861"/>
                    <a:gd name="connsiteX2" fmla="*/ 0 w 32594"/>
                    <a:gd name="connsiteY2" fmla="*/ 40861 h 40861"/>
                    <a:gd name="connsiteX3" fmla="*/ 0 w 32594"/>
                    <a:gd name="connsiteY3" fmla="*/ 0 h 40861"/>
                    <a:gd name="connsiteX4" fmla="*/ 18391 w 32594"/>
                    <a:gd name="connsiteY4" fmla="*/ 0 h 40861"/>
                    <a:gd name="connsiteX5" fmla="*/ 31664 w 32594"/>
                    <a:gd name="connsiteY5" fmla="*/ 10592 h 40861"/>
                    <a:gd name="connsiteX6" fmla="*/ 24739 w 32594"/>
                    <a:gd name="connsiteY6" fmla="*/ 19907 h 40861"/>
                    <a:gd name="connsiteX7" fmla="*/ 32595 w 32594"/>
                    <a:gd name="connsiteY7" fmla="*/ 29745 h 40861"/>
                    <a:gd name="connsiteX8" fmla="*/ 9952 w 32594"/>
                    <a:gd name="connsiteY8" fmla="*/ 16531 h 40861"/>
                    <a:gd name="connsiteX9" fmla="*/ 16470 w 32594"/>
                    <a:gd name="connsiteY9" fmla="*/ 16531 h 40861"/>
                    <a:gd name="connsiteX10" fmla="*/ 21537 w 32594"/>
                    <a:gd name="connsiteY10" fmla="*/ 12281 h 40861"/>
                    <a:gd name="connsiteX11" fmla="*/ 16470 w 32594"/>
                    <a:gd name="connsiteY11" fmla="*/ 7972 h 40861"/>
                    <a:gd name="connsiteX12" fmla="*/ 9952 w 32594"/>
                    <a:gd name="connsiteY12" fmla="*/ 7972 h 40861"/>
                    <a:gd name="connsiteX13" fmla="*/ 9952 w 32594"/>
                    <a:gd name="connsiteY13" fmla="*/ 16530 h 40861"/>
                    <a:gd name="connsiteX14" fmla="*/ 22523 w 32594"/>
                    <a:gd name="connsiteY14" fmla="*/ 28405 h 40861"/>
                    <a:gd name="connsiteX15" fmla="*/ 17171 w 32594"/>
                    <a:gd name="connsiteY15" fmla="*/ 23808 h 40861"/>
                    <a:gd name="connsiteX16" fmla="*/ 9952 w 32594"/>
                    <a:gd name="connsiteY16" fmla="*/ 23808 h 40861"/>
                    <a:gd name="connsiteX17" fmla="*/ 9952 w 32594"/>
                    <a:gd name="connsiteY17" fmla="*/ 32829 h 40861"/>
                    <a:gd name="connsiteX18" fmla="*/ 17286 w 32594"/>
                    <a:gd name="connsiteY18" fmla="*/ 32829 h 40861"/>
                    <a:gd name="connsiteX19" fmla="*/ 22523 w 32594"/>
                    <a:gd name="connsiteY19" fmla="*/ 28405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2594" h="40861">
                      <a:moveTo>
                        <a:pt x="32595" y="29744"/>
                      </a:moveTo>
                      <a:cubicBezTo>
                        <a:pt x="32595" y="35949"/>
                        <a:pt x="28367" y="40861"/>
                        <a:pt x="19033" y="40861"/>
                      </a:cubicBez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8391" y="0"/>
                      </a:lnTo>
                      <a:cubicBezTo>
                        <a:pt x="26675" y="0"/>
                        <a:pt x="31664" y="4001"/>
                        <a:pt x="31664" y="10592"/>
                      </a:cubicBezTo>
                      <a:cubicBezTo>
                        <a:pt x="31664" y="13037"/>
                        <a:pt x="30905" y="17987"/>
                        <a:pt x="24739" y="19907"/>
                      </a:cubicBezTo>
                      <a:cubicBezTo>
                        <a:pt x="29898" y="20957"/>
                        <a:pt x="32595" y="25456"/>
                        <a:pt x="32595" y="29745"/>
                      </a:cubicBezTo>
                      <a:close/>
                      <a:moveTo>
                        <a:pt x="9952" y="16531"/>
                      </a:moveTo>
                      <a:lnTo>
                        <a:pt x="16470" y="16531"/>
                      </a:lnTo>
                      <a:cubicBezTo>
                        <a:pt x="19871" y="16531"/>
                        <a:pt x="21537" y="14980"/>
                        <a:pt x="21537" y="12281"/>
                      </a:cubicBezTo>
                      <a:cubicBezTo>
                        <a:pt x="21537" y="9382"/>
                        <a:pt x="19656" y="7972"/>
                        <a:pt x="16470" y="7972"/>
                      </a:cubicBezTo>
                      <a:lnTo>
                        <a:pt x="9952" y="7972"/>
                      </a:lnTo>
                      <a:lnTo>
                        <a:pt x="9952" y="16530"/>
                      </a:lnTo>
                      <a:close/>
                      <a:moveTo>
                        <a:pt x="22523" y="28405"/>
                      </a:moveTo>
                      <a:cubicBezTo>
                        <a:pt x="22523" y="25798"/>
                        <a:pt x="20789" y="23808"/>
                        <a:pt x="17171" y="23808"/>
                      </a:cubicBezTo>
                      <a:lnTo>
                        <a:pt x="9952" y="23808"/>
                      </a:lnTo>
                      <a:lnTo>
                        <a:pt x="9952" y="32829"/>
                      </a:lnTo>
                      <a:lnTo>
                        <a:pt x="17286" y="32829"/>
                      </a:lnTo>
                      <a:cubicBezTo>
                        <a:pt x="20430" y="32829"/>
                        <a:pt x="22523" y="31450"/>
                        <a:pt x="22523" y="28405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B2F5C161-76F4-DEED-9A69-C93EDA8373DD}"/>
                    </a:ext>
                  </a:extLst>
                </p:cNvPr>
                <p:cNvSpPr/>
                <p:nvPr/>
              </p:nvSpPr>
              <p:spPr>
                <a:xfrm>
                  <a:off x="1530090" y="6172561"/>
                  <a:ext cx="41097" cy="40861"/>
                </a:xfrm>
                <a:custGeom>
                  <a:avLst/>
                  <a:gdLst>
                    <a:gd name="connsiteX0" fmla="*/ 28118 w 41097"/>
                    <a:gd name="connsiteY0" fmla="*/ 33642 h 40861"/>
                    <a:gd name="connsiteX1" fmla="*/ 12865 w 41097"/>
                    <a:gd name="connsiteY1" fmla="*/ 33642 h 40861"/>
                    <a:gd name="connsiteX2" fmla="*/ 10420 w 41097"/>
                    <a:gd name="connsiteY2" fmla="*/ 40861 h 40861"/>
                    <a:gd name="connsiteX3" fmla="*/ 0 w 41097"/>
                    <a:gd name="connsiteY3" fmla="*/ 40861 h 40861"/>
                    <a:gd name="connsiteX4" fmla="*/ 14786 w 41097"/>
                    <a:gd name="connsiteY4" fmla="*/ 0 h 40861"/>
                    <a:gd name="connsiteX5" fmla="*/ 26312 w 41097"/>
                    <a:gd name="connsiteY5" fmla="*/ 0 h 40861"/>
                    <a:gd name="connsiteX6" fmla="*/ 41097 w 41097"/>
                    <a:gd name="connsiteY6" fmla="*/ 40861 h 40861"/>
                    <a:gd name="connsiteX7" fmla="*/ 30562 w 41097"/>
                    <a:gd name="connsiteY7" fmla="*/ 40861 h 40861"/>
                    <a:gd name="connsiteX8" fmla="*/ 28118 w 41097"/>
                    <a:gd name="connsiteY8" fmla="*/ 33642 h 40861"/>
                    <a:gd name="connsiteX9" fmla="*/ 25555 w 41097"/>
                    <a:gd name="connsiteY9" fmla="*/ 25960 h 40861"/>
                    <a:gd name="connsiteX10" fmla="*/ 20492 w 41097"/>
                    <a:gd name="connsiteY10" fmla="*/ 11000 h 40861"/>
                    <a:gd name="connsiteX11" fmla="*/ 15484 w 41097"/>
                    <a:gd name="connsiteY11" fmla="*/ 25960 h 40861"/>
                    <a:gd name="connsiteX12" fmla="*/ 25555 w 41097"/>
                    <a:gd name="connsiteY12" fmla="*/ 2596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097" h="40861">
                      <a:moveTo>
                        <a:pt x="28118" y="33642"/>
                      </a:moveTo>
                      <a:lnTo>
                        <a:pt x="12865" y="33642"/>
                      </a:lnTo>
                      <a:lnTo>
                        <a:pt x="10420" y="40861"/>
                      </a:lnTo>
                      <a:lnTo>
                        <a:pt x="0" y="40861"/>
                      </a:lnTo>
                      <a:lnTo>
                        <a:pt x="14786" y="0"/>
                      </a:lnTo>
                      <a:lnTo>
                        <a:pt x="26312" y="0"/>
                      </a:lnTo>
                      <a:lnTo>
                        <a:pt x="41097" y="40861"/>
                      </a:lnTo>
                      <a:lnTo>
                        <a:pt x="30562" y="40861"/>
                      </a:lnTo>
                      <a:lnTo>
                        <a:pt x="28118" y="33642"/>
                      </a:lnTo>
                      <a:close/>
                      <a:moveTo>
                        <a:pt x="25555" y="25960"/>
                      </a:moveTo>
                      <a:lnTo>
                        <a:pt x="20492" y="11000"/>
                      </a:lnTo>
                      <a:lnTo>
                        <a:pt x="15484" y="25960"/>
                      </a:lnTo>
                      <a:lnTo>
                        <a:pt x="25555" y="2596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01F52479-36CF-4E33-D7AD-D3DE201CC62B}"/>
                    </a:ext>
                  </a:extLst>
                </p:cNvPr>
                <p:cNvSpPr/>
                <p:nvPr/>
              </p:nvSpPr>
              <p:spPr>
                <a:xfrm>
                  <a:off x="1581091" y="6172561"/>
                  <a:ext cx="22990" cy="40861"/>
                </a:xfrm>
                <a:custGeom>
                  <a:avLst/>
                  <a:gdLst>
                    <a:gd name="connsiteX0" fmla="*/ 9952 w 22990"/>
                    <a:gd name="connsiteY0" fmla="*/ 33177 h 40861"/>
                    <a:gd name="connsiteX1" fmla="*/ 22991 w 22990"/>
                    <a:gd name="connsiteY1" fmla="*/ 33177 h 40861"/>
                    <a:gd name="connsiteX2" fmla="*/ 22991 w 22990"/>
                    <a:gd name="connsiteY2" fmla="*/ 40861 h 40861"/>
                    <a:gd name="connsiteX3" fmla="*/ 0 w 22990"/>
                    <a:gd name="connsiteY3" fmla="*/ 40861 h 40861"/>
                    <a:gd name="connsiteX4" fmla="*/ 0 w 22990"/>
                    <a:gd name="connsiteY4" fmla="*/ 0 h 40861"/>
                    <a:gd name="connsiteX5" fmla="*/ 9952 w 22990"/>
                    <a:gd name="connsiteY5" fmla="*/ 0 h 40861"/>
                    <a:gd name="connsiteX6" fmla="*/ 9952 w 22990"/>
                    <a:gd name="connsiteY6" fmla="*/ 33177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990" h="40861">
                      <a:moveTo>
                        <a:pt x="9952" y="33177"/>
                      </a:moveTo>
                      <a:lnTo>
                        <a:pt x="22991" y="33177"/>
                      </a:lnTo>
                      <a:lnTo>
                        <a:pt x="22991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9952" y="0"/>
                      </a:lnTo>
                      <a:lnTo>
                        <a:pt x="9952" y="33177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06F3C9E4-AF81-3BAD-CC7F-C7C67AAD1141}"/>
                    </a:ext>
                  </a:extLst>
                </p:cNvPr>
                <p:cNvSpPr/>
                <p:nvPr/>
              </p:nvSpPr>
              <p:spPr>
                <a:xfrm>
                  <a:off x="1616239" y="6172561"/>
                  <a:ext cx="22990" cy="40861"/>
                </a:xfrm>
                <a:custGeom>
                  <a:avLst/>
                  <a:gdLst>
                    <a:gd name="connsiteX0" fmla="*/ 9952 w 22990"/>
                    <a:gd name="connsiteY0" fmla="*/ 33177 h 40861"/>
                    <a:gd name="connsiteX1" fmla="*/ 22991 w 22990"/>
                    <a:gd name="connsiteY1" fmla="*/ 33177 h 40861"/>
                    <a:gd name="connsiteX2" fmla="*/ 22991 w 22990"/>
                    <a:gd name="connsiteY2" fmla="*/ 40861 h 40861"/>
                    <a:gd name="connsiteX3" fmla="*/ 0 w 22990"/>
                    <a:gd name="connsiteY3" fmla="*/ 40861 h 40861"/>
                    <a:gd name="connsiteX4" fmla="*/ 0 w 22990"/>
                    <a:gd name="connsiteY4" fmla="*/ 0 h 40861"/>
                    <a:gd name="connsiteX5" fmla="*/ 9952 w 22990"/>
                    <a:gd name="connsiteY5" fmla="*/ 0 h 40861"/>
                    <a:gd name="connsiteX6" fmla="*/ 9952 w 22990"/>
                    <a:gd name="connsiteY6" fmla="*/ 33177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990" h="40861">
                      <a:moveTo>
                        <a:pt x="9952" y="33177"/>
                      </a:moveTo>
                      <a:lnTo>
                        <a:pt x="22991" y="33177"/>
                      </a:lnTo>
                      <a:lnTo>
                        <a:pt x="22991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9952" y="0"/>
                      </a:lnTo>
                      <a:lnTo>
                        <a:pt x="9952" y="33177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3DFE7CC4-7338-FB70-668A-AD497B72ECD4}"/>
                    </a:ext>
                  </a:extLst>
                </p:cNvPr>
                <p:cNvSpPr/>
                <p:nvPr/>
              </p:nvSpPr>
              <p:spPr>
                <a:xfrm>
                  <a:off x="1648987" y="6172561"/>
                  <a:ext cx="41097" cy="40861"/>
                </a:xfrm>
                <a:custGeom>
                  <a:avLst/>
                  <a:gdLst>
                    <a:gd name="connsiteX0" fmla="*/ 28118 w 41097"/>
                    <a:gd name="connsiteY0" fmla="*/ 33642 h 40861"/>
                    <a:gd name="connsiteX1" fmla="*/ 12865 w 41097"/>
                    <a:gd name="connsiteY1" fmla="*/ 33642 h 40861"/>
                    <a:gd name="connsiteX2" fmla="*/ 10420 w 41097"/>
                    <a:gd name="connsiteY2" fmla="*/ 40861 h 40861"/>
                    <a:gd name="connsiteX3" fmla="*/ 0 w 41097"/>
                    <a:gd name="connsiteY3" fmla="*/ 40861 h 40861"/>
                    <a:gd name="connsiteX4" fmla="*/ 14786 w 41097"/>
                    <a:gd name="connsiteY4" fmla="*/ 0 h 40861"/>
                    <a:gd name="connsiteX5" fmla="*/ 26312 w 41097"/>
                    <a:gd name="connsiteY5" fmla="*/ 0 h 40861"/>
                    <a:gd name="connsiteX6" fmla="*/ 41097 w 41097"/>
                    <a:gd name="connsiteY6" fmla="*/ 40861 h 40861"/>
                    <a:gd name="connsiteX7" fmla="*/ 30562 w 41097"/>
                    <a:gd name="connsiteY7" fmla="*/ 40861 h 40861"/>
                    <a:gd name="connsiteX8" fmla="*/ 28118 w 41097"/>
                    <a:gd name="connsiteY8" fmla="*/ 33642 h 40861"/>
                    <a:gd name="connsiteX9" fmla="*/ 25555 w 41097"/>
                    <a:gd name="connsiteY9" fmla="*/ 25960 h 40861"/>
                    <a:gd name="connsiteX10" fmla="*/ 20492 w 41097"/>
                    <a:gd name="connsiteY10" fmla="*/ 11000 h 40861"/>
                    <a:gd name="connsiteX11" fmla="*/ 15484 w 41097"/>
                    <a:gd name="connsiteY11" fmla="*/ 25960 h 40861"/>
                    <a:gd name="connsiteX12" fmla="*/ 25555 w 41097"/>
                    <a:gd name="connsiteY12" fmla="*/ 2596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097" h="40861">
                      <a:moveTo>
                        <a:pt x="28118" y="33642"/>
                      </a:moveTo>
                      <a:lnTo>
                        <a:pt x="12865" y="33642"/>
                      </a:lnTo>
                      <a:lnTo>
                        <a:pt x="10420" y="40861"/>
                      </a:lnTo>
                      <a:lnTo>
                        <a:pt x="0" y="40861"/>
                      </a:lnTo>
                      <a:lnTo>
                        <a:pt x="14786" y="0"/>
                      </a:lnTo>
                      <a:lnTo>
                        <a:pt x="26312" y="0"/>
                      </a:lnTo>
                      <a:lnTo>
                        <a:pt x="41097" y="40861"/>
                      </a:lnTo>
                      <a:lnTo>
                        <a:pt x="30562" y="40861"/>
                      </a:lnTo>
                      <a:lnTo>
                        <a:pt x="28118" y="33642"/>
                      </a:lnTo>
                      <a:close/>
                      <a:moveTo>
                        <a:pt x="25555" y="25960"/>
                      </a:moveTo>
                      <a:lnTo>
                        <a:pt x="20492" y="11000"/>
                      </a:lnTo>
                      <a:lnTo>
                        <a:pt x="15484" y="25960"/>
                      </a:lnTo>
                      <a:lnTo>
                        <a:pt x="25555" y="2596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243208F5-58C3-9B94-3DC6-34272498EA18}"/>
                    </a:ext>
                  </a:extLst>
                </p:cNvPr>
                <p:cNvSpPr/>
                <p:nvPr/>
              </p:nvSpPr>
              <p:spPr>
                <a:xfrm>
                  <a:off x="1752161" y="6172561"/>
                  <a:ext cx="25027" cy="40861"/>
                </a:xfrm>
                <a:custGeom>
                  <a:avLst/>
                  <a:gdLst>
                    <a:gd name="connsiteX0" fmla="*/ 9952 w 25027"/>
                    <a:gd name="connsiteY0" fmla="*/ 7973 h 40861"/>
                    <a:gd name="connsiteX1" fmla="*/ 9952 w 25027"/>
                    <a:gd name="connsiteY1" fmla="*/ 16240 h 40861"/>
                    <a:gd name="connsiteX2" fmla="*/ 23280 w 25027"/>
                    <a:gd name="connsiteY2" fmla="*/ 16240 h 40861"/>
                    <a:gd name="connsiteX3" fmla="*/ 23280 w 25027"/>
                    <a:gd name="connsiteY3" fmla="*/ 23922 h 40861"/>
                    <a:gd name="connsiteX4" fmla="*/ 9952 w 25027"/>
                    <a:gd name="connsiteY4" fmla="*/ 23922 h 40861"/>
                    <a:gd name="connsiteX5" fmla="*/ 9952 w 25027"/>
                    <a:gd name="connsiteY5" fmla="*/ 32886 h 40861"/>
                    <a:gd name="connsiteX6" fmla="*/ 25027 w 25027"/>
                    <a:gd name="connsiteY6" fmla="*/ 32886 h 40861"/>
                    <a:gd name="connsiteX7" fmla="*/ 25027 w 25027"/>
                    <a:gd name="connsiteY7" fmla="*/ 40861 h 40861"/>
                    <a:gd name="connsiteX8" fmla="*/ 0 w 25027"/>
                    <a:gd name="connsiteY8" fmla="*/ 40861 h 40861"/>
                    <a:gd name="connsiteX9" fmla="*/ 0 w 25027"/>
                    <a:gd name="connsiteY9" fmla="*/ 0 h 40861"/>
                    <a:gd name="connsiteX10" fmla="*/ 25027 w 25027"/>
                    <a:gd name="connsiteY10" fmla="*/ 0 h 40861"/>
                    <a:gd name="connsiteX11" fmla="*/ 25027 w 25027"/>
                    <a:gd name="connsiteY11" fmla="*/ 7973 h 40861"/>
                    <a:gd name="connsiteX12" fmla="*/ 9952 w 25027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27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0" y="16240"/>
                      </a:lnTo>
                      <a:lnTo>
                        <a:pt x="23280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27" y="32886"/>
                      </a:lnTo>
                      <a:lnTo>
                        <a:pt x="25027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27" y="0"/>
                      </a:lnTo>
                      <a:lnTo>
                        <a:pt x="25027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89CB7984-345E-D3F7-E2DE-5B8D96C87221}"/>
                    </a:ext>
                  </a:extLst>
                </p:cNvPr>
                <p:cNvSpPr/>
                <p:nvPr/>
              </p:nvSpPr>
              <p:spPr>
                <a:xfrm>
                  <a:off x="1697962" y="6172092"/>
                  <a:ext cx="40514" cy="41619"/>
                </a:xfrm>
                <a:custGeom>
                  <a:avLst/>
                  <a:gdLst>
                    <a:gd name="connsiteX0" fmla="*/ 28815 w 40514"/>
                    <a:gd name="connsiteY0" fmla="*/ 13390 h 41619"/>
                    <a:gd name="connsiteX1" fmla="*/ 20780 w 40514"/>
                    <a:gd name="connsiteY1" fmla="*/ 9198 h 41619"/>
                    <a:gd name="connsiteX2" fmla="*/ 10127 w 40514"/>
                    <a:gd name="connsiteY2" fmla="*/ 20840 h 41619"/>
                    <a:gd name="connsiteX3" fmla="*/ 21596 w 40514"/>
                    <a:gd name="connsiteY3" fmla="*/ 32831 h 41619"/>
                    <a:gd name="connsiteX4" fmla="*/ 31489 w 40514"/>
                    <a:gd name="connsiteY4" fmla="*/ 25612 h 41619"/>
                    <a:gd name="connsiteX5" fmla="*/ 18859 w 40514"/>
                    <a:gd name="connsiteY5" fmla="*/ 25612 h 41619"/>
                    <a:gd name="connsiteX6" fmla="*/ 18859 w 40514"/>
                    <a:gd name="connsiteY6" fmla="*/ 18278 h 41619"/>
                    <a:gd name="connsiteX7" fmla="*/ 40515 w 40514"/>
                    <a:gd name="connsiteY7" fmla="*/ 18278 h 41619"/>
                    <a:gd name="connsiteX8" fmla="*/ 40515 w 40514"/>
                    <a:gd name="connsiteY8" fmla="*/ 27533 h 41619"/>
                    <a:gd name="connsiteX9" fmla="*/ 20840 w 40514"/>
                    <a:gd name="connsiteY9" fmla="*/ 41620 h 41619"/>
                    <a:gd name="connsiteX10" fmla="*/ 0 w 40514"/>
                    <a:gd name="connsiteY10" fmla="*/ 20840 h 41619"/>
                    <a:gd name="connsiteX11" fmla="*/ 20780 w 40514"/>
                    <a:gd name="connsiteY11" fmla="*/ 0 h 41619"/>
                    <a:gd name="connsiteX12" fmla="*/ 39813 w 40514"/>
                    <a:gd name="connsiteY12" fmla="*/ 13389 h 41619"/>
                    <a:gd name="connsiteX13" fmla="*/ 28815 w 40514"/>
                    <a:gd name="connsiteY13" fmla="*/ 13389 h 41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514" h="41619">
                      <a:moveTo>
                        <a:pt x="28815" y="13390"/>
                      </a:moveTo>
                      <a:cubicBezTo>
                        <a:pt x="28076" y="12031"/>
                        <a:pt x="25983" y="9198"/>
                        <a:pt x="20780" y="9198"/>
                      </a:cubicBezTo>
                      <a:cubicBezTo>
                        <a:pt x="14175" y="9198"/>
                        <a:pt x="10127" y="13918"/>
                        <a:pt x="10127" y="20840"/>
                      </a:cubicBezTo>
                      <a:cubicBezTo>
                        <a:pt x="10127" y="28389"/>
                        <a:pt x="14446" y="32831"/>
                        <a:pt x="21596" y="32831"/>
                      </a:cubicBezTo>
                      <a:cubicBezTo>
                        <a:pt x="28431" y="32831"/>
                        <a:pt x="30716" y="27942"/>
                        <a:pt x="31489" y="25612"/>
                      </a:cubicBezTo>
                      <a:lnTo>
                        <a:pt x="18859" y="25612"/>
                      </a:lnTo>
                      <a:lnTo>
                        <a:pt x="18859" y="18278"/>
                      </a:lnTo>
                      <a:lnTo>
                        <a:pt x="40515" y="18278"/>
                      </a:lnTo>
                      <a:lnTo>
                        <a:pt x="40515" y="27533"/>
                      </a:lnTo>
                      <a:cubicBezTo>
                        <a:pt x="38338" y="34779"/>
                        <a:pt x="31481" y="41620"/>
                        <a:pt x="20840" y="41620"/>
                      </a:cubicBezTo>
                      <a:cubicBezTo>
                        <a:pt x="8532" y="41620"/>
                        <a:pt x="0" y="33051"/>
                        <a:pt x="0" y="20840"/>
                      </a:cubicBezTo>
                      <a:cubicBezTo>
                        <a:pt x="0" y="8536"/>
                        <a:pt x="8632" y="0"/>
                        <a:pt x="20780" y="0"/>
                      </a:cubicBezTo>
                      <a:cubicBezTo>
                        <a:pt x="30482" y="0"/>
                        <a:pt x="37610" y="4936"/>
                        <a:pt x="39813" y="13389"/>
                      </a:cubicBezTo>
                      <a:lnTo>
                        <a:pt x="28815" y="13389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584DF34E-DA44-2787-5A4D-7790CD542B25}"/>
                    </a:ext>
                  </a:extLst>
                </p:cNvPr>
                <p:cNvSpPr/>
                <p:nvPr/>
              </p:nvSpPr>
              <p:spPr>
                <a:xfrm>
                  <a:off x="1789712" y="6171978"/>
                  <a:ext cx="30851" cy="41850"/>
                </a:xfrm>
                <a:custGeom>
                  <a:avLst/>
                  <a:gdLst>
                    <a:gd name="connsiteX0" fmla="*/ 0 w 30851"/>
                    <a:gd name="connsiteY0" fmla="*/ 29219 h 41850"/>
                    <a:gd name="connsiteX1" fmla="*/ 10594 w 30851"/>
                    <a:gd name="connsiteY1" fmla="*/ 29219 h 41850"/>
                    <a:gd name="connsiteX2" fmla="*/ 15657 w 30851"/>
                    <a:gd name="connsiteY2" fmla="*/ 33876 h 41850"/>
                    <a:gd name="connsiteX3" fmla="*/ 20431 w 30851"/>
                    <a:gd name="connsiteY3" fmla="*/ 30035 h 41850"/>
                    <a:gd name="connsiteX4" fmla="*/ 12690 w 30851"/>
                    <a:gd name="connsiteY4" fmla="*/ 24447 h 41850"/>
                    <a:gd name="connsiteX5" fmla="*/ 119 w 30851"/>
                    <a:gd name="connsiteY5" fmla="*/ 12165 h 41850"/>
                    <a:gd name="connsiteX6" fmla="*/ 15019 w 30851"/>
                    <a:gd name="connsiteY6" fmla="*/ 0 h 41850"/>
                    <a:gd name="connsiteX7" fmla="*/ 30328 w 30851"/>
                    <a:gd name="connsiteY7" fmla="*/ 12223 h 41850"/>
                    <a:gd name="connsiteX8" fmla="*/ 19560 w 30851"/>
                    <a:gd name="connsiteY8" fmla="*/ 12223 h 41850"/>
                    <a:gd name="connsiteX9" fmla="*/ 14671 w 30851"/>
                    <a:gd name="connsiteY9" fmla="*/ 7973 h 41850"/>
                    <a:gd name="connsiteX10" fmla="*/ 10654 w 30851"/>
                    <a:gd name="connsiteY10" fmla="*/ 11699 h 41850"/>
                    <a:gd name="connsiteX11" fmla="*/ 18335 w 30851"/>
                    <a:gd name="connsiteY11" fmla="*/ 17171 h 41850"/>
                    <a:gd name="connsiteX12" fmla="*/ 24768 w 30851"/>
                    <a:gd name="connsiteY12" fmla="*/ 19732 h 41850"/>
                    <a:gd name="connsiteX13" fmla="*/ 30852 w 30851"/>
                    <a:gd name="connsiteY13" fmla="*/ 29278 h 41850"/>
                    <a:gd name="connsiteX14" fmla="*/ 15951 w 30851"/>
                    <a:gd name="connsiteY14" fmla="*/ 41851 h 41850"/>
                    <a:gd name="connsiteX15" fmla="*/ 0 w 30851"/>
                    <a:gd name="connsiteY15" fmla="*/ 29218 h 4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851" h="41850">
                      <a:moveTo>
                        <a:pt x="0" y="29219"/>
                      </a:moveTo>
                      <a:lnTo>
                        <a:pt x="10594" y="29219"/>
                      </a:lnTo>
                      <a:cubicBezTo>
                        <a:pt x="11008" y="33409"/>
                        <a:pt x="14224" y="33876"/>
                        <a:pt x="15657" y="33876"/>
                      </a:cubicBezTo>
                      <a:cubicBezTo>
                        <a:pt x="17568" y="33876"/>
                        <a:pt x="20431" y="33192"/>
                        <a:pt x="20431" y="30035"/>
                      </a:cubicBezTo>
                      <a:cubicBezTo>
                        <a:pt x="20431" y="26443"/>
                        <a:pt x="15235" y="25217"/>
                        <a:pt x="12690" y="24447"/>
                      </a:cubicBezTo>
                      <a:cubicBezTo>
                        <a:pt x="5095" y="22151"/>
                        <a:pt x="119" y="19532"/>
                        <a:pt x="119" y="12165"/>
                      </a:cubicBezTo>
                      <a:cubicBezTo>
                        <a:pt x="119" y="3738"/>
                        <a:pt x="7174" y="0"/>
                        <a:pt x="15019" y="0"/>
                      </a:cubicBezTo>
                      <a:cubicBezTo>
                        <a:pt x="24439" y="0"/>
                        <a:pt x="30041" y="4926"/>
                        <a:pt x="30328" y="12223"/>
                      </a:cubicBezTo>
                      <a:lnTo>
                        <a:pt x="19560" y="12223"/>
                      </a:lnTo>
                      <a:cubicBezTo>
                        <a:pt x="19363" y="9219"/>
                        <a:pt x="17056" y="7973"/>
                        <a:pt x="14671" y="7973"/>
                      </a:cubicBezTo>
                      <a:cubicBezTo>
                        <a:pt x="12587" y="7973"/>
                        <a:pt x="10654" y="9029"/>
                        <a:pt x="10654" y="11699"/>
                      </a:cubicBezTo>
                      <a:cubicBezTo>
                        <a:pt x="10654" y="14104"/>
                        <a:pt x="12277" y="15131"/>
                        <a:pt x="18335" y="17171"/>
                      </a:cubicBezTo>
                      <a:cubicBezTo>
                        <a:pt x="20977" y="18061"/>
                        <a:pt x="23119" y="18916"/>
                        <a:pt x="24768" y="19732"/>
                      </a:cubicBezTo>
                      <a:cubicBezTo>
                        <a:pt x="27216" y="20945"/>
                        <a:pt x="30852" y="23626"/>
                        <a:pt x="30852" y="29278"/>
                      </a:cubicBezTo>
                      <a:cubicBezTo>
                        <a:pt x="30852" y="36513"/>
                        <a:pt x="25047" y="41851"/>
                        <a:pt x="15951" y="41851"/>
                      </a:cubicBezTo>
                      <a:cubicBezTo>
                        <a:pt x="6202" y="41851"/>
                        <a:pt x="155" y="36648"/>
                        <a:pt x="0" y="29218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8" name="Graphic 24">
                <a:extLst>
                  <a:ext uri="{FF2B5EF4-FFF2-40B4-BE49-F238E27FC236}">
                    <a16:creationId xmlns:a16="http://schemas.microsoft.com/office/drawing/2014/main" id="{47DC6477-88F8-3372-36A3-B1E0245330C6}"/>
                  </a:ext>
                </a:extLst>
              </p:cNvPr>
              <p:cNvGrpSpPr/>
              <p:nvPr/>
            </p:nvGrpSpPr>
            <p:grpSpPr>
              <a:xfrm>
                <a:off x="1388967" y="6223840"/>
                <a:ext cx="765462" cy="57219"/>
                <a:chOff x="1388967" y="6223840"/>
                <a:chExt cx="765462" cy="57219"/>
              </a:xfrm>
              <a:solidFill>
                <a:srgbClr val="23A7E6"/>
              </a:solidFill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AD5D0326-51DA-81EF-2A34-E88C0FFB2DBA}"/>
                    </a:ext>
                  </a:extLst>
                </p:cNvPr>
                <p:cNvSpPr/>
                <p:nvPr/>
              </p:nvSpPr>
              <p:spPr>
                <a:xfrm>
                  <a:off x="1583884" y="6239322"/>
                  <a:ext cx="40514" cy="41619"/>
                </a:xfrm>
                <a:custGeom>
                  <a:avLst/>
                  <a:gdLst>
                    <a:gd name="connsiteX0" fmla="*/ 28815 w 40514"/>
                    <a:gd name="connsiteY0" fmla="*/ 13390 h 41619"/>
                    <a:gd name="connsiteX1" fmla="*/ 20780 w 40514"/>
                    <a:gd name="connsiteY1" fmla="*/ 9198 h 41619"/>
                    <a:gd name="connsiteX2" fmla="*/ 10127 w 40514"/>
                    <a:gd name="connsiteY2" fmla="*/ 20840 h 41619"/>
                    <a:gd name="connsiteX3" fmla="*/ 21596 w 40514"/>
                    <a:gd name="connsiteY3" fmla="*/ 32831 h 41619"/>
                    <a:gd name="connsiteX4" fmla="*/ 31489 w 40514"/>
                    <a:gd name="connsiteY4" fmla="*/ 25612 h 41619"/>
                    <a:gd name="connsiteX5" fmla="*/ 18859 w 40514"/>
                    <a:gd name="connsiteY5" fmla="*/ 25612 h 41619"/>
                    <a:gd name="connsiteX6" fmla="*/ 18859 w 40514"/>
                    <a:gd name="connsiteY6" fmla="*/ 18278 h 41619"/>
                    <a:gd name="connsiteX7" fmla="*/ 40515 w 40514"/>
                    <a:gd name="connsiteY7" fmla="*/ 18278 h 41619"/>
                    <a:gd name="connsiteX8" fmla="*/ 40515 w 40514"/>
                    <a:gd name="connsiteY8" fmla="*/ 27533 h 41619"/>
                    <a:gd name="connsiteX9" fmla="*/ 20840 w 40514"/>
                    <a:gd name="connsiteY9" fmla="*/ 41620 h 41619"/>
                    <a:gd name="connsiteX10" fmla="*/ 0 w 40514"/>
                    <a:gd name="connsiteY10" fmla="*/ 20840 h 41619"/>
                    <a:gd name="connsiteX11" fmla="*/ 20780 w 40514"/>
                    <a:gd name="connsiteY11" fmla="*/ 0 h 41619"/>
                    <a:gd name="connsiteX12" fmla="*/ 39813 w 40514"/>
                    <a:gd name="connsiteY12" fmla="*/ 13389 h 41619"/>
                    <a:gd name="connsiteX13" fmla="*/ 28815 w 40514"/>
                    <a:gd name="connsiteY13" fmla="*/ 13389 h 41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514" h="41619">
                      <a:moveTo>
                        <a:pt x="28815" y="13390"/>
                      </a:moveTo>
                      <a:cubicBezTo>
                        <a:pt x="28076" y="12031"/>
                        <a:pt x="25983" y="9198"/>
                        <a:pt x="20780" y="9198"/>
                      </a:cubicBezTo>
                      <a:cubicBezTo>
                        <a:pt x="14175" y="9198"/>
                        <a:pt x="10127" y="13918"/>
                        <a:pt x="10127" y="20840"/>
                      </a:cubicBezTo>
                      <a:cubicBezTo>
                        <a:pt x="10127" y="28389"/>
                        <a:pt x="14446" y="32831"/>
                        <a:pt x="21596" y="32831"/>
                      </a:cubicBezTo>
                      <a:cubicBezTo>
                        <a:pt x="28431" y="32831"/>
                        <a:pt x="30716" y="27942"/>
                        <a:pt x="31489" y="25612"/>
                      </a:cubicBezTo>
                      <a:lnTo>
                        <a:pt x="18859" y="25612"/>
                      </a:lnTo>
                      <a:lnTo>
                        <a:pt x="18859" y="18278"/>
                      </a:lnTo>
                      <a:lnTo>
                        <a:pt x="40515" y="18278"/>
                      </a:lnTo>
                      <a:lnTo>
                        <a:pt x="40515" y="27533"/>
                      </a:lnTo>
                      <a:cubicBezTo>
                        <a:pt x="38338" y="34779"/>
                        <a:pt x="31481" y="41620"/>
                        <a:pt x="20840" y="41620"/>
                      </a:cubicBezTo>
                      <a:cubicBezTo>
                        <a:pt x="8532" y="41620"/>
                        <a:pt x="0" y="33051"/>
                        <a:pt x="0" y="20840"/>
                      </a:cubicBezTo>
                      <a:cubicBezTo>
                        <a:pt x="0" y="8536"/>
                        <a:pt x="8632" y="0"/>
                        <a:pt x="20780" y="0"/>
                      </a:cubicBezTo>
                      <a:cubicBezTo>
                        <a:pt x="30482" y="0"/>
                        <a:pt x="37610" y="4936"/>
                        <a:pt x="39813" y="13389"/>
                      </a:cubicBezTo>
                      <a:lnTo>
                        <a:pt x="28815" y="13389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62BEA8A6-7C1A-28BF-2C7F-13F560EB001A}"/>
                    </a:ext>
                  </a:extLst>
                </p:cNvPr>
                <p:cNvSpPr/>
                <p:nvPr/>
              </p:nvSpPr>
              <p:spPr>
                <a:xfrm>
                  <a:off x="1388967" y="6239791"/>
                  <a:ext cx="46275" cy="40861"/>
                </a:xfrm>
                <a:custGeom>
                  <a:avLst/>
                  <a:gdLst>
                    <a:gd name="connsiteX0" fmla="*/ 46275 w 46275"/>
                    <a:gd name="connsiteY0" fmla="*/ 0 h 40861"/>
                    <a:gd name="connsiteX1" fmla="*/ 46275 w 46275"/>
                    <a:gd name="connsiteY1" fmla="*/ 40861 h 40861"/>
                    <a:gd name="connsiteX2" fmla="*/ 36319 w 46275"/>
                    <a:gd name="connsiteY2" fmla="*/ 40861 h 40861"/>
                    <a:gd name="connsiteX3" fmla="*/ 36319 w 46275"/>
                    <a:gd name="connsiteY3" fmla="*/ 16355 h 40861"/>
                    <a:gd name="connsiteX4" fmla="*/ 27183 w 46275"/>
                    <a:gd name="connsiteY4" fmla="*/ 40861 h 40861"/>
                    <a:gd name="connsiteX5" fmla="*/ 19148 w 46275"/>
                    <a:gd name="connsiteY5" fmla="*/ 40861 h 40861"/>
                    <a:gd name="connsiteX6" fmla="*/ 9952 w 46275"/>
                    <a:gd name="connsiteY6" fmla="*/ 16297 h 40861"/>
                    <a:gd name="connsiteX7" fmla="*/ 9952 w 46275"/>
                    <a:gd name="connsiteY7" fmla="*/ 40861 h 40861"/>
                    <a:gd name="connsiteX8" fmla="*/ 0 w 46275"/>
                    <a:gd name="connsiteY8" fmla="*/ 40861 h 40861"/>
                    <a:gd name="connsiteX9" fmla="*/ 0 w 46275"/>
                    <a:gd name="connsiteY9" fmla="*/ 0 h 40861"/>
                    <a:gd name="connsiteX10" fmla="*/ 11755 w 46275"/>
                    <a:gd name="connsiteY10" fmla="*/ 0 h 40861"/>
                    <a:gd name="connsiteX11" fmla="*/ 23225 w 46275"/>
                    <a:gd name="connsiteY11" fmla="*/ 28288 h 40861"/>
                    <a:gd name="connsiteX12" fmla="*/ 34576 w 46275"/>
                    <a:gd name="connsiteY12" fmla="*/ 0 h 40861"/>
                    <a:gd name="connsiteX13" fmla="*/ 46275 w 46275"/>
                    <a:gd name="connsiteY13" fmla="*/ 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6275" h="40861">
                      <a:moveTo>
                        <a:pt x="46275" y="0"/>
                      </a:moveTo>
                      <a:lnTo>
                        <a:pt x="46275" y="40861"/>
                      </a:lnTo>
                      <a:lnTo>
                        <a:pt x="36319" y="40861"/>
                      </a:lnTo>
                      <a:lnTo>
                        <a:pt x="36319" y="16355"/>
                      </a:lnTo>
                      <a:lnTo>
                        <a:pt x="27183" y="40861"/>
                      </a:lnTo>
                      <a:lnTo>
                        <a:pt x="19148" y="40861"/>
                      </a:lnTo>
                      <a:lnTo>
                        <a:pt x="9952" y="16297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1755" y="0"/>
                      </a:lnTo>
                      <a:lnTo>
                        <a:pt x="23225" y="28288"/>
                      </a:lnTo>
                      <a:lnTo>
                        <a:pt x="34576" y="0"/>
                      </a:lnTo>
                      <a:lnTo>
                        <a:pt x="46275" y="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DBC66031-19D4-9FEF-86CB-E7F9898F9397}"/>
                    </a:ext>
                  </a:extLst>
                </p:cNvPr>
                <p:cNvSpPr/>
                <p:nvPr/>
              </p:nvSpPr>
              <p:spPr>
                <a:xfrm>
                  <a:off x="1449012" y="6223840"/>
                  <a:ext cx="25031" cy="56812"/>
                </a:xfrm>
                <a:custGeom>
                  <a:avLst/>
                  <a:gdLst>
                    <a:gd name="connsiteX0" fmla="*/ 9952 w 25031"/>
                    <a:gd name="connsiteY0" fmla="*/ 23924 h 56812"/>
                    <a:gd name="connsiteX1" fmla="*/ 9952 w 25031"/>
                    <a:gd name="connsiteY1" fmla="*/ 32191 h 56812"/>
                    <a:gd name="connsiteX2" fmla="*/ 23284 w 25031"/>
                    <a:gd name="connsiteY2" fmla="*/ 32191 h 56812"/>
                    <a:gd name="connsiteX3" fmla="*/ 23284 w 25031"/>
                    <a:gd name="connsiteY3" fmla="*/ 39873 h 56812"/>
                    <a:gd name="connsiteX4" fmla="*/ 9952 w 25031"/>
                    <a:gd name="connsiteY4" fmla="*/ 39873 h 56812"/>
                    <a:gd name="connsiteX5" fmla="*/ 9952 w 25031"/>
                    <a:gd name="connsiteY5" fmla="*/ 48837 h 56812"/>
                    <a:gd name="connsiteX6" fmla="*/ 25032 w 25031"/>
                    <a:gd name="connsiteY6" fmla="*/ 48837 h 56812"/>
                    <a:gd name="connsiteX7" fmla="*/ 25032 w 25031"/>
                    <a:gd name="connsiteY7" fmla="*/ 56812 h 56812"/>
                    <a:gd name="connsiteX8" fmla="*/ 0 w 25031"/>
                    <a:gd name="connsiteY8" fmla="*/ 56812 h 56812"/>
                    <a:gd name="connsiteX9" fmla="*/ 0 w 25031"/>
                    <a:gd name="connsiteY9" fmla="*/ 15951 h 56812"/>
                    <a:gd name="connsiteX10" fmla="*/ 25032 w 25031"/>
                    <a:gd name="connsiteY10" fmla="*/ 15951 h 56812"/>
                    <a:gd name="connsiteX11" fmla="*/ 25032 w 25031"/>
                    <a:gd name="connsiteY11" fmla="*/ 23924 h 56812"/>
                    <a:gd name="connsiteX12" fmla="*/ 9952 w 25031"/>
                    <a:gd name="connsiteY12" fmla="*/ 23924 h 56812"/>
                    <a:gd name="connsiteX13" fmla="*/ 19033 w 25031"/>
                    <a:gd name="connsiteY13" fmla="*/ 7741 h 56812"/>
                    <a:gd name="connsiteX14" fmla="*/ 5008 w 25031"/>
                    <a:gd name="connsiteY14" fmla="*/ 13621 h 56812"/>
                    <a:gd name="connsiteX15" fmla="*/ 5008 w 25031"/>
                    <a:gd name="connsiteY15" fmla="*/ 6753 h 56812"/>
                    <a:gd name="connsiteX16" fmla="*/ 19033 w 25031"/>
                    <a:gd name="connsiteY16" fmla="*/ 0 h 56812"/>
                    <a:gd name="connsiteX17" fmla="*/ 19033 w 25031"/>
                    <a:gd name="connsiteY17" fmla="*/ 7741 h 56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5031" h="56812">
                      <a:moveTo>
                        <a:pt x="9952" y="23924"/>
                      </a:moveTo>
                      <a:lnTo>
                        <a:pt x="9952" y="32191"/>
                      </a:lnTo>
                      <a:lnTo>
                        <a:pt x="23284" y="32191"/>
                      </a:lnTo>
                      <a:lnTo>
                        <a:pt x="23284" y="39873"/>
                      </a:lnTo>
                      <a:lnTo>
                        <a:pt x="9952" y="39873"/>
                      </a:lnTo>
                      <a:lnTo>
                        <a:pt x="9952" y="48837"/>
                      </a:lnTo>
                      <a:lnTo>
                        <a:pt x="25032" y="48837"/>
                      </a:lnTo>
                      <a:lnTo>
                        <a:pt x="25032" y="56812"/>
                      </a:lnTo>
                      <a:lnTo>
                        <a:pt x="0" y="56812"/>
                      </a:lnTo>
                      <a:lnTo>
                        <a:pt x="0" y="15951"/>
                      </a:lnTo>
                      <a:lnTo>
                        <a:pt x="25032" y="15951"/>
                      </a:lnTo>
                      <a:lnTo>
                        <a:pt x="25032" y="23924"/>
                      </a:lnTo>
                      <a:lnTo>
                        <a:pt x="9952" y="23924"/>
                      </a:lnTo>
                      <a:close/>
                      <a:moveTo>
                        <a:pt x="19033" y="7741"/>
                      </a:moveTo>
                      <a:lnTo>
                        <a:pt x="5008" y="13621"/>
                      </a:lnTo>
                      <a:lnTo>
                        <a:pt x="5008" y="6753"/>
                      </a:lnTo>
                      <a:lnTo>
                        <a:pt x="19033" y="0"/>
                      </a:lnTo>
                      <a:lnTo>
                        <a:pt x="19033" y="7741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33BF5291-9134-E307-9FDD-61C6E7E77F7A}"/>
                    </a:ext>
                  </a:extLst>
                </p:cNvPr>
                <p:cNvSpPr/>
                <p:nvPr/>
              </p:nvSpPr>
              <p:spPr>
                <a:xfrm>
                  <a:off x="1487999" y="6239791"/>
                  <a:ext cx="36556" cy="40861"/>
                </a:xfrm>
                <a:custGeom>
                  <a:avLst/>
                  <a:gdLst>
                    <a:gd name="connsiteX0" fmla="*/ 36557 w 36556"/>
                    <a:gd name="connsiteY0" fmla="*/ 40861 h 40861"/>
                    <a:gd name="connsiteX1" fmla="*/ 26600 w 36556"/>
                    <a:gd name="connsiteY1" fmla="*/ 40861 h 40861"/>
                    <a:gd name="connsiteX2" fmla="*/ 9952 w 36556"/>
                    <a:gd name="connsiteY2" fmla="*/ 15657 h 40861"/>
                    <a:gd name="connsiteX3" fmla="*/ 9952 w 36556"/>
                    <a:gd name="connsiteY3" fmla="*/ 40861 h 40861"/>
                    <a:gd name="connsiteX4" fmla="*/ 0 w 36556"/>
                    <a:gd name="connsiteY4" fmla="*/ 40861 h 40861"/>
                    <a:gd name="connsiteX5" fmla="*/ 0 w 36556"/>
                    <a:gd name="connsiteY5" fmla="*/ 0 h 40861"/>
                    <a:gd name="connsiteX6" fmla="*/ 9952 w 36556"/>
                    <a:gd name="connsiteY6" fmla="*/ 0 h 40861"/>
                    <a:gd name="connsiteX7" fmla="*/ 26600 w 36556"/>
                    <a:gd name="connsiteY7" fmla="*/ 25321 h 40861"/>
                    <a:gd name="connsiteX8" fmla="*/ 26600 w 36556"/>
                    <a:gd name="connsiteY8" fmla="*/ 0 h 40861"/>
                    <a:gd name="connsiteX9" fmla="*/ 36557 w 36556"/>
                    <a:gd name="connsiteY9" fmla="*/ 0 h 40861"/>
                    <a:gd name="connsiteX10" fmla="*/ 36557 w 36556"/>
                    <a:gd name="connsiteY10" fmla="*/ 40861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6556" h="40861">
                      <a:moveTo>
                        <a:pt x="36557" y="40861"/>
                      </a:moveTo>
                      <a:lnTo>
                        <a:pt x="26600" y="40861"/>
                      </a:lnTo>
                      <a:lnTo>
                        <a:pt x="9952" y="15657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9952" y="0"/>
                      </a:lnTo>
                      <a:lnTo>
                        <a:pt x="26600" y="25321"/>
                      </a:lnTo>
                      <a:lnTo>
                        <a:pt x="26600" y="0"/>
                      </a:lnTo>
                      <a:lnTo>
                        <a:pt x="36557" y="0"/>
                      </a:lnTo>
                      <a:lnTo>
                        <a:pt x="36557" y="40861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A9A69B2D-9B0B-9B24-CCD2-40A3701E0B49}"/>
                    </a:ext>
                  </a:extLst>
                </p:cNvPr>
                <p:cNvSpPr/>
                <p:nvPr/>
              </p:nvSpPr>
              <p:spPr>
                <a:xfrm>
                  <a:off x="1535007" y="6239791"/>
                  <a:ext cx="41093" cy="40861"/>
                </a:xfrm>
                <a:custGeom>
                  <a:avLst/>
                  <a:gdLst>
                    <a:gd name="connsiteX0" fmla="*/ 28115 w 41093"/>
                    <a:gd name="connsiteY0" fmla="*/ 33642 h 40861"/>
                    <a:gd name="connsiteX1" fmla="*/ 12865 w 41093"/>
                    <a:gd name="connsiteY1" fmla="*/ 33642 h 40861"/>
                    <a:gd name="connsiteX2" fmla="*/ 10420 w 41093"/>
                    <a:gd name="connsiteY2" fmla="*/ 40861 h 40861"/>
                    <a:gd name="connsiteX3" fmla="*/ 0 w 41093"/>
                    <a:gd name="connsiteY3" fmla="*/ 40861 h 40861"/>
                    <a:gd name="connsiteX4" fmla="*/ 14786 w 41093"/>
                    <a:gd name="connsiteY4" fmla="*/ 0 h 40861"/>
                    <a:gd name="connsiteX5" fmla="*/ 26312 w 41093"/>
                    <a:gd name="connsiteY5" fmla="*/ 0 h 40861"/>
                    <a:gd name="connsiteX6" fmla="*/ 41094 w 41093"/>
                    <a:gd name="connsiteY6" fmla="*/ 40861 h 40861"/>
                    <a:gd name="connsiteX7" fmla="*/ 30559 w 41093"/>
                    <a:gd name="connsiteY7" fmla="*/ 40861 h 40861"/>
                    <a:gd name="connsiteX8" fmla="*/ 28114 w 41093"/>
                    <a:gd name="connsiteY8" fmla="*/ 33642 h 40861"/>
                    <a:gd name="connsiteX9" fmla="*/ 25555 w 41093"/>
                    <a:gd name="connsiteY9" fmla="*/ 25960 h 40861"/>
                    <a:gd name="connsiteX10" fmla="*/ 20487 w 41093"/>
                    <a:gd name="connsiteY10" fmla="*/ 10999 h 40861"/>
                    <a:gd name="connsiteX11" fmla="*/ 15484 w 41093"/>
                    <a:gd name="connsiteY11" fmla="*/ 25960 h 40861"/>
                    <a:gd name="connsiteX12" fmla="*/ 25555 w 41093"/>
                    <a:gd name="connsiteY12" fmla="*/ 2596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093" h="40861">
                      <a:moveTo>
                        <a:pt x="28115" y="33642"/>
                      </a:moveTo>
                      <a:lnTo>
                        <a:pt x="12865" y="33642"/>
                      </a:lnTo>
                      <a:lnTo>
                        <a:pt x="10420" y="40861"/>
                      </a:lnTo>
                      <a:lnTo>
                        <a:pt x="0" y="40861"/>
                      </a:lnTo>
                      <a:lnTo>
                        <a:pt x="14786" y="0"/>
                      </a:lnTo>
                      <a:lnTo>
                        <a:pt x="26312" y="0"/>
                      </a:lnTo>
                      <a:lnTo>
                        <a:pt x="41094" y="40861"/>
                      </a:lnTo>
                      <a:lnTo>
                        <a:pt x="30559" y="40861"/>
                      </a:lnTo>
                      <a:lnTo>
                        <a:pt x="28114" y="33642"/>
                      </a:lnTo>
                      <a:close/>
                      <a:moveTo>
                        <a:pt x="25555" y="25960"/>
                      </a:moveTo>
                      <a:lnTo>
                        <a:pt x="20487" y="10999"/>
                      </a:lnTo>
                      <a:lnTo>
                        <a:pt x="15484" y="25960"/>
                      </a:lnTo>
                      <a:lnTo>
                        <a:pt x="25555" y="2596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E81C5F30-FA87-C3F2-C3BE-E5E0CE2EA039}"/>
                    </a:ext>
                  </a:extLst>
                </p:cNvPr>
                <p:cNvSpPr/>
                <p:nvPr/>
              </p:nvSpPr>
              <p:spPr>
                <a:xfrm>
                  <a:off x="1638245" y="6239791"/>
                  <a:ext cx="25027" cy="40861"/>
                </a:xfrm>
                <a:custGeom>
                  <a:avLst/>
                  <a:gdLst>
                    <a:gd name="connsiteX0" fmla="*/ 9952 w 25027"/>
                    <a:gd name="connsiteY0" fmla="*/ 7973 h 40861"/>
                    <a:gd name="connsiteX1" fmla="*/ 9952 w 25027"/>
                    <a:gd name="connsiteY1" fmla="*/ 16240 h 40861"/>
                    <a:gd name="connsiteX2" fmla="*/ 23280 w 25027"/>
                    <a:gd name="connsiteY2" fmla="*/ 16240 h 40861"/>
                    <a:gd name="connsiteX3" fmla="*/ 23280 w 25027"/>
                    <a:gd name="connsiteY3" fmla="*/ 23922 h 40861"/>
                    <a:gd name="connsiteX4" fmla="*/ 9952 w 25027"/>
                    <a:gd name="connsiteY4" fmla="*/ 23922 h 40861"/>
                    <a:gd name="connsiteX5" fmla="*/ 9952 w 25027"/>
                    <a:gd name="connsiteY5" fmla="*/ 32886 h 40861"/>
                    <a:gd name="connsiteX6" fmla="*/ 25027 w 25027"/>
                    <a:gd name="connsiteY6" fmla="*/ 32886 h 40861"/>
                    <a:gd name="connsiteX7" fmla="*/ 25027 w 25027"/>
                    <a:gd name="connsiteY7" fmla="*/ 40861 h 40861"/>
                    <a:gd name="connsiteX8" fmla="*/ 0 w 25027"/>
                    <a:gd name="connsiteY8" fmla="*/ 40861 h 40861"/>
                    <a:gd name="connsiteX9" fmla="*/ 0 w 25027"/>
                    <a:gd name="connsiteY9" fmla="*/ 0 h 40861"/>
                    <a:gd name="connsiteX10" fmla="*/ 25027 w 25027"/>
                    <a:gd name="connsiteY10" fmla="*/ 0 h 40861"/>
                    <a:gd name="connsiteX11" fmla="*/ 25027 w 25027"/>
                    <a:gd name="connsiteY11" fmla="*/ 7973 h 40861"/>
                    <a:gd name="connsiteX12" fmla="*/ 9952 w 25027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27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0" y="16240"/>
                      </a:lnTo>
                      <a:lnTo>
                        <a:pt x="23280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27" y="32886"/>
                      </a:lnTo>
                      <a:lnTo>
                        <a:pt x="25027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27" y="0"/>
                      </a:lnTo>
                      <a:lnTo>
                        <a:pt x="25027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FAFEB3CA-A95C-F350-F594-438A97E69980}"/>
                    </a:ext>
                  </a:extLst>
                </p:cNvPr>
                <p:cNvSpPr/>
                <p:nvPr/>
              </p:nvSpPr>
              <p:spPr>
                <a:xfrm>
                  <a:off x="1784681" y="6239791"/>
                  <a:ext cx="25031" cy="40861"/>
                </a:xfrm>
                <a:custGeom>
                  <a:avLst/>
                  <a:gdLst>
                    <a:gd name="connsiteX0" fmla="*/ 9952 w 25031"/>
                    <a:gd name="connsiteY0" fmla="*/ 7973 h 40861"/>
                    <a:gd name="connsiteX1" fmla="*/ 9952 w 25031"/>
                    <a:gd name="connsiteY1" fmla="*/ 16240 h 40861"/>
                    <a:gd name="connsiteX2" fmla="*/ 23284 w 25031"/>
                    <a:gd name="connsiteY2" fmla="*/ 16240 h 40861"/>
                    <a:gd name="connsiteX3" fmla="*/ 23284 w 25031"/>
                    <a:gd name="connsiteY3" fmla="*/ 23922 h 40861"/>
                    <a:gd name="connsiteX4" fmla="*/ 9952 w 25031"/>
                    <a:gd name="connsiteY4" fmla="*/ 23922 h 40861"/>
                    <a:gd name="connsiteX5" fmla="*/ 9952 w 25031"/>
                    <a:gd name="connsiteY5" fmla="*/ 32886 h 40861"/>
                    <a:gd name="connsiteX6" fmla="*/ 25032 w 25031"/>
                    <a:gd name="connsiteY6" fmla="*/ 32886 h 40861"/>
                    <a:gd name="connsiteX7" fmla="*/ 25032 w 25031"/>
                    <a:gd name="connsiteY7" fmla="*/ 40861 h 40861"/>
                    <a:gd name="connsiteX8" fmla="*/ 0 w 25031"/>
                    <a:gd name="connsiteY8" fmla="*/ 40861 h 40861"/>
                    <a:gd name="connsiteX9" fmla="*/ 0 w 25031"/>
                    <a:gd name="connsiteY9" fmla="*/ 0 h 40861"/>
                    <a:gd name="connsiteX10" fmla="*/ 25032 w 25031"/>
                    <a:gd name="connsiteY10" fmla="*/ 0 h 40861"/>
                    <a:gd name="connsiteX11" fmla="*/ 25032 w 25031"/>
                    <a:gd name="connsiteY11" fmla="*/ 7973 h 40861"/>
                    <a:gd name="connsiteX12" fmla="*/ 9952 w 25031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31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4" y="16240"/>
                      </a:lnTo>
                      <a:lnTo>
                        <a:pt x="23284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32" y="32886"/>
                      </a:lnTo>
                      <a:lnTo>
                        <a:pt x="2503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32" y="0"/>
                      </a:lnTo>
                      <a:lnTo>
                        <a:pt x="25032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5D6CDDDD-5F6F-DDE3-19A4-34FC4BD275CA}"/>
                    </a:ext>
                  </a:extLst>
                </p:cNvPr>
                <p:cNvSpPr/>
                <p:nvPr/>
              </p:nvSpPr>
              <p:spPr>
                <a:xfrm>
                  <a:off x="1819523" y="6239791"/>
                  <a:ext cx="31608" cy="40861"/>
                </a:xfrm>
                <a:custGeom>
                  <a:avLst/>
                  <a:gdLst>
                    <a:gd name="connsiteX0" fmla="*/ 31608 w 31608"/>
                    <a:gd name="connsiteY0" fmla="*/ 0 h 40861"/>
                    <a:gd name="connsiteX1" fmla="*/ 31608 w 31608"/>
                    <a:gd name="connsiteY1" fmla="*/ 7973 h 40861"/>
                    <a:gd name="connsiteX2" fmla="*/ 20780 w 31608"/>
                    <a:gd name="connsiteY2" fmla="*/ 7973 h 40861"/>
                    <a:gd name="connsiteX3" fmla="*/ 20780 w 31608"/>
                    <a:gd name="connsiteY3" fmla="*/ 40861 h 40861"/>
                    <a:gd name="connsiteX4" fmla="*/ 10828 w 31608"/>
                    <a:gd name="connsiteY4" fmla="*/ 40861 h 40861"/>
                    <a:gd name="connsiteX5" fmla="*/ 10828 w 31608"/>
                    <a:gd name="connsiteY5" fmla="*/ 7973 h 40861"/>
                    <a:gd name="connsiteX6" fmla="*/ 0 w 31608"/>
                    <a:gd name="connsiteY6" fmla="*/ 7973 h 40861"/>
                    <a:gd name="connsiteX7" fmla="*/ 0 w 31608"/>
                    <a:gd name="connsiteY7" fmla="*/ 0 h 40861"/>
                    <a:gd name="connsiteX8" fmla="*/ 31608 w 31608"/>
                    <a:gd name="connsiteY8" fmla="*/ 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608" h="40861">
                      <a:moveTo>
                        <a:pt x="31608" y="0"/>
                      </a:moveTo>
                      <a:lnTo>
                        <a:pt x="31608" y="7973"/>
                      </a:lnTo>
                      <a:lnTo>
                        <a:pt x="20780" y="7973"/>
                      </a:lnTo>
                      <a:lnTo>
                        <a:pt x="20780" y="40861"/>
                      </a:lnTo>
                      <a:lnTo>
                        <a:pt x="10828" y="40861"/>
                      </a:lnTo>
                      <a:lnTo>
                        <a:pt x="10828" y="7973"/>
                      </a:lnTo>
                      <a:lnTo>
                        <a:pt x="0" y="7973"/>
                      </a:lnTo>
                      <a:lnTo>
                        <a:pt x="0" y="0"/>
                      </a:lnTo>
                      <a:lnTo>
                        <a:pt x="31608" y="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E7945C8A-311A-57D0-80FD-0DA91F46A29C}"/>
                    </a:ext>
                  </a:extLst>
                </p:cNvPr>
                <p:cNvSpPr/>
                <p:nvPr/>
              </p:nvSpPr>
              <p:spPr>
                <a:xfrm>
                  <a:off x="1921328" y="6239791"/>
                  <a:ext cx="41093" cy="40861"/>
                </a:xfrm>
                <a:custGeom>
                  <a:avLst/>
                  <a:gdLst>
                    <a:gd name="connsiteX0" fmla="*/ 28115 w 41093"/>
                    <a:gd name="connsiteY0" fmla="*/ 33642 h 40861"/>
                    <a:gd name="connsiteX1" fmla="*/ 12865 w 41093"/>
                    <a:gd name="connsiteY1" fmla="*/ 33642 h 40861"/>
                    <a:gd name="connsiteX2" fmla="*/ 10420 w 41093"/>
                    <a:gd name="connsiteY2" fmla="*/ 40861 h 40861"/>
                    <a:gd name="connsiteX3" fmla="*/ 0 w 41093"/>
                    <a:gd name="connsiteY3" fmla="*/ 40861 h 40861"/>
                    <a:gd name="connsiteX4" fmla="*/ 14786 w 41093"/>
                    <a:gd name="connsiteY4" fmla="*/ 0 h 40861"/>
                    <a:gd name="connsiteX5" fmla="*/ 26312 w 41093"/>
                    <a:gd name="connsiteY5" fmla="*/ 0 h 40861"/>
                    <a:gd name="connsiteX6" fmla="*/ 41094 w 41093"/>
                    <a:gd name="connsiteY6" fmla="*/ 40861 h 40861"/>
                    <a:gd name="connsiteX7" fmla="*/ 30559 w 41093"/>
                    <a:gd name="connsiteY7" fmla="*/ 40861 h 40861"/>
                    <a:gd name="connsiteX8" fmla="*/ 28114 w 41093"/>
                    <a:gd name="connsiteY8" fmla="*/ 33642 h 40861"/>
                    <a:gd name="connsiteX9" fmla="*/ 25556 w 41093"/>
                    <a:gd name="connsiteY9" fmla="*/ 25960 h 40861"/>
                    <a:gd name="connsiteX10" fmla="*/ 20488 w 41093"/>
                    <a:gd name="connsiteY10" fmla="*/ 10999 h 40861"/>
                    <a:gd name="connsiteX11" fmla="*/ 15484 w 41093"/>
                    <a:gd name="connsiteY11" fmla="*/ 25960 h 40861"/>
                    <a:gd name="connsiteX12" fmla="*/ 25556 w 41093"/>
                    <a:gd name="connsiteY12" fmla="*/ 2596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093" h="40861">
                      <a:moveTo>
                        <a:pt x="28115" y="33642"/>
                      </a:moveTo>
                      <a:lnTo>
                        <a:pt x="12865" y="33642"/>
                      </a:lnTo>
                      <a:lnTo>
                        <a:pt x="10420" y="40861"/>
                      </a:lnTo>
                      <a:lnTo>
                        <a:pt x="0" y="40861"/>
                      </a:lnTo>
                      <a:lnTo>
                        <a:pt x="14786" y="0"/>
                      </a:lnTo>
                      <a:lnTo>
                        <a:pt x="26312" y="0"/>
                      </a:lnTo>
                      <a:lnTo>
                        <a:pt x="41094" y="40861"/>
                      </a:lnTo>
                      <a:lnTo>
                        <a:pt x="30559" y="40861"/>
                      </a:lnTo>
                      <a:lnTo>
                        <a:pt x="28114" y="33642"/>
                      </a:lnTo>
                      <a:close/>
                      <a:moveTo>
                        <a:pt x="25556" y="25960"/>
                      </a:moveTo>
                      <a:lnTo>
                        <a:pt x="20488" y="10999"/>
                      </a:lnTo>
                      <a:lnTo>
                        <a:pt x="15484" y="25960"/>
                      </a:lnTo>
                      <a:lnTo>
                        <a:pt x="25556" y="2596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84884771-0D9A-6E04-26B4-28C711FF0ED2}"/>
                    </a:ext>
                  </a:extLst>
                </p:cNvPr>
                <p:cNvSpPr/>
                <p:nvPr/>
              </p:nvSpPr>
              <p:spPr>
                <a:xfrm>
                  <a:off x="2015715" y="6239791"/>
                  <a:ext cx="9952" cy="40861"/>
                </a:xfrm>
                <a:custGeom>
                  <a:avLst/>
                  <a:gdLst>
                    <a:gd name="connsiteX0" fmla="*/ 9952 w 9952"/>
                    <a:gd name="connsiteY0" fmla="*/ 0 h 40861"/>
                    <a:gd name="connsiteX1" fmla="*/ 9952 w 9952"/>
                    <a:gd name="connsiteY1" fmla="*/ 40861 h 40861"/>
                    <a:gd name="connsiteX2" fmla="*/ 0 w 9952"/>
                    <a:gd name="connsiteY2" fmla="*/ 40861 h 40861"/>
                    <a:gd name="connsiteX3" fmla="*/ 0 w 9952"/>
                    <a:gd name="connsiteY3" fmla="*/ 0 h 40861"/>
                    <a:gd name="connsiteX4" fmla="*/ 9952 w 9952"/>
                    <a:gd name="connsiteY4" fmla="*/ 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52" h="40861">
                      <a:moveTo>
                        <a:pt x="9952" y="0"/>
                      </a:move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9952" y="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8ABD29F7-E417-24B7-8D3E-191A76CF9343}"/>
                    </a:ext>
                  </a:extLst>
                </p:cNvPr>
                <p:cNvSpPr/>
                <p:nvPr/>
              </p:nvSpPr>
              <p:spPr>
                <a:xfrm>
                  <a:off x="2039552" y="6239791"/>
                  <a:ext cx="25027" cy="40861"/>
                </a:xfrm>
                <a:custGeom>
                  <a:avLst/>
                  <a:gdLst>
                    <a:gd name="connsiteX0" fmla="*/ 9952 w 25027"/>
                    <a:gd name="connsiteY0" fmla="*/ 7973 h 40861"/>
                    <a:gd name="connsiteX1" fmla="*/ 9952 w 25027"/>
                    <a:gd name="connsiteY1" fmla="*/ 16240 h 40861"/>
                    <a:gd name="connsiteX2" fmla="*/ 23280 w 25027"/>
                    <a:gd name="connsiteY2" fmla="*/ 16240 h 40861"/>
                    <a:gd name="connsiteX3" fmla="*/ 23280 w 25027"/>
                    <a:gd name="connsiteY3" fmla="*/ 23922 h 40861"/>
                    <a:gd name="connsiteX4" fmla="*/ 9952 w 25027"/>
                    <a:gd name="connsiteY4" fmla="*/ 23922 h 40861"/>
                    <a:gd name="connsiteX5" fmla="*/ 9952 w 25027"/>
                    <a:gd name="connsiteY5" fmla="*/ 32886 h 40861"/>
                    <a:gd name="connsiteX6" fmla="*/ 25027 w 25027"/>
                    <a:gd name="connsiteY6" fmla="*/ 32886 h 40861"/>
                    <a:gd name="connsiteX7" fmla="*/ 25027 w 25027"/>
                    <a:gd name="connsiteY7" fmla="*/ 40861 h 40861"/>
                    <a:gd name="connsiteX8" fmla="*/ 0 w 25027"/>
                    <a:gd name="connsiteY8" fmla="*/ 40861 h 40861"/>
                    <a:gd name="connsiteX9" fmla="*/ 0 w 25027"/>
                    <a:gd name="connsiteY9" fmla="*/ 0 h 40861"/>
                    <a:gd name="connsiteX10" fmla="*/ 25027 w 25027"/>
                    <a:gd name="connsiteY10" fmla="*/ 0 h 40861"/>
                    <a:gd name="connsiteX11" fmla="*/ 25027 w 25027"/>
                    <a:gd name="connsiteY11" fmla="*/ 7973 h 40861"/>
                    <a:gd name="connsiteX12" fmla="*/ 9952 w 25027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27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0" y="16240"/>
                      </a:lnTo>
                      <a:lnTo>
                        <a:pt x="23280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27" y="32886"/>
                      </a:lnTo>
                      <a:lnTo>
                        <a:pt x="25027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27" y="0"/>
                      </a:lnTo>
                      <a:lnTo>
                        <a:pt x="25027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1B828281-2500-2D24-A2E8-518D9DDBE621}"/>
                    </a:ext>
                  </a:extLst>
                </p:cNvPr>
                <p:cNvSpPr/>
                <p:nvPr/>
              </p:nvSpPr>
              <p:spPr>
                <a:xfrm>
                  <a:off x="2123578" y="6239208"/>
                  <a:ext cx="30851" cy="41851"/>
                </a:xfrm>
                <a:custGeom>
                  <a:avLst/>
                  <a:gdLst>
                    <a:gd name="connsiteX0" fmla="*/ 0 w 30851"/>
                    <a:gd name="connsiteY0" fmla="*/ 29219 h 41851"/>
                    <a:gd name="connsiteX1" fmla="*/ 10594 w 30851"/>
                    <a:gd name="connsiteY1" fmla="*/ 29219 h 41851"/>
                    <a:gd name="connsiteX2" fmla="*/ 15657 w 30851"/>
                    <a:gd name="connsiteY2" fmla="*/ 33876 h 41851"/>
                    <a:gd name="connsiteX3" fmla="*/ 20431 w 30851"/>
                    <a:gd name="connsiteY3" fmla="*/ 30035 h 41851"/>
                    <a:gd name="connsiteX4" fmla="*/ 12690 w 30851"/>
                    <a:gd name="connsiteY4" fmla="*/ 24447 h 41851"/>
                    <a:gd name="connsiteX5" fmla="*/ 118 w 30851"/>
                    <a:gd name="connsiteY5" fmla="*/ 12165 h 41851"/>
                    <a:gd name="connsiteX6" fmla="*/ 15019 w 30851"/>
                    <a:gd name="connsiteY6" fmla="*/ 0 h 41851"/>
                    <a:gd name="connsiteX7" fmla="*/ 30328 w 30851"/>
                    <a:gd name="connsiteY7" fmla="*/ 12223 h 41851"/>
                    <a:gd name="connsiteX8" fmla="*/ 19560 w 30851"/>
                    <a:gd name="connsiteY8" fmla="*/ 12223 h 41851"/>
                    <a:gd name="connsiteX9" fmla="*/ 14671 w 30851"/>
                    <a:gd name="connsiteY9" fmla="*/ 7973 h 41851"/>
                    <a:gd name="connsiteX10" fmla="*/ 10654 w 30851"/>
                    <a:gd name="connsiteY10" fmla="*/ 11699 h 41851"/>
                    <a:gd name="connsiteX11" fmla="*/ 18335 w 30851"/>
                    <a:gd name="connsiteY11" fmla="*/ 17171 h 41851"/>
                    <a:gd name="connsiteX12" fmla="*/ 24768 w 30851"/>
                    <a:gd name="connsiteY12" fmla="*/ 19732 h 41851"/>
                    <a:gd name="connsiteX13" fmla="*/ 30851 w 30851"/>
                    <a:gd name="connsiteY13" fmla="*/ 29278 h 41851"/>
                    <a:gd name="connsiteX14" fmla="*/ 15951 w 30851"/>
                    <a:gd name="connsiteY14" fmla="*/ 41851 h 41851"/>
                    <a:gd name="connsiteX15" fmla="*/ 0 w 30851"/>
                    <a:gd name="connsiteY15" fmla="*/ 29218 h 41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851" h="41851">
                      <a:moveTo>
                        <a:pt x="0" y="29219"/>
                      </a:moveTo>
                      <a:lnTo>
                        <a:pt x="10594" y="29219"/>
                      </a:lnTo>
                      <a:cubicBezTo>
                        <a:pt x="11008" y="33409"/>
                        <a:pt x="14224" y="33876"/>
                        <a:pt x="15657" y="33876"/>
                      </a:cubicBezTo>
                      <a:cubicBezTo>
                        <a:pt x="17568" y="33876"/>
                        <a:pt x="20431" y="33192"/>
                        <a:pt x="20431" y="30035"/>
                      </a:cubicBezTo>
                      <a:cubicBezTo>
                        <a:pt x="20431" y="26443"/>
                        <a:pt x="15235" y="25217"/>
                        <a:pt x="12690" y="24447"/>
                      </a:cubicBezTo>
                      <a:cubicBezTo>
                        <a:pt x="5095" y="22151"/>
                        <a:pt x="118" y="19532"/>
                        <a:pt x="118" y="12165"/>
                      </a:cubicBezTo>
                      <a:cubicBezTo>
                        <a:pt x="118" y="3738"/>
                        <a:pt x="7174" y="0"/>
                        <a:pt x="15019" y="0"/>
                      </a:cubicBezTo>
                      <a:cubicBezTo>
                        <a:pt x="24439" y="0"/>
                        <a:pt x="30041" y="4926"/>
                        <a:pt x="30328" y="12223"/>
                      </a:cubicBezTo>
                      <a:lnTo>
                        <a:pt x="19560" y="12223"/>
                      </a:lnTo>
                      <a:cubicBezTo>
                        <a:pt x="19363" y="9219"/>
                        <a:pt x="17055" y="7973"/>
                        <a:pt x="14671" y="7973"/>
                      </a:cubicBezTo>
                      <a:cubicBezTo>
                        <a:pt x="12587" y="7973"/>
                        <a:pt x="10654" y="9029"/>
                        <a:pt x="10654" y="11699"/>
                      </a:cubicBezTo>
                      <a:cubicBezTo>
                        <a:pt x="10654" y="14104"/>
                        <a:pt x="12277" y="15131"/>
                        <a:pt x="18335" y="17171"/>
                      </a:cubicBezTo>
                      <a:cubicBezTo>
                        <a:pt x="20977" y="18061"/>
                        <a:pt x="23119" y="18916"/>
                        <a:pt x="24768" y="19732"/>
                      </a:cubicBezTo>
                      <a:cubicBezTo>
                        <a:pt x="27216" y="20945"/>
                        <a:pt x="30851" y="23626"/>
                        <a:pt x="30851" y="29278"/>
                      </a:cubicBezTo>
                      <a:cubicBezTo>
                        <a:pt x="30851" y="36513"/>
                        <a:pt x="25047" y="41851"/>
                        <a:pt x="15951" y="41851"/>
                      </a:cubicBezTo>
                      <a:cubicBezTo>
                        <a:pt x="6202" y="41851"/>
                        <a:pt x="154" y="36648"/>
                        <a:pt x="0" y="29218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7F144922-6F41-E239-F5B4-3A9896E1168C}"/>
                    </a:ext>
                  </a:extLst>
                </p:cNvPr>
                <p:cNvSpPr/>
                <p:nvPr/>
              </p:nvSpPr>
              <p:spPr>
                <a:xfrm>
                  <a:off x="1721734" y="6239208"/>
                  <a:ext cx="30851" cy="41851"/>
                </a:xfrm>
                <a:custGeom>
                  <a:avLst/>
                  <a:gdLst>
                    <a:gd name="connsiteX0" fmla="*/ 0 w 30851"/>
                    <a:gd name="connsiteY0" fmla="*/ 29219 h 41851"/>
                    <a:gd name="connsiteX1" fmla="*/ 10594 w 30851"/>
                    <a:gd name="connsiteY1" fmla="*/ 29219 h 41851"/>
                    <a:gd name="connsiteX2" fmla="*/ 15657 w 30851"/>
                    <a:gd name="connsiteY2" fmla="*/ 33876 h 41851"/>
                    <a:gd name="connsiteX3" fmla="*/ 20431 w 30851"/>
                    <a:gd name="connsiteY3" fmla="*/ 30035 h 41851"/>
                    <a:gd name="connsiteX4" fmla="*/ 12690 w 30851"/>
                    <a:gd name="connsiteY4" fmla="*/ 24447 h 41851"/>
                    <a:gd name="connsiteX5" fmla="*/ 119 w 30851"/>
                    <a:gd name="connsiteY5" fmla="*/ 12165 h 41851"/>
                    <a:gd name="connsiteX6" fmla="*/ 15019 w 30851"/>
                    <a:gd name="connsiteY6" fmla="*/ 0 h 41851"/>
                    <a:gd name="connsiteX7" fmla="*/ 30328 w 30851"/>
                    <a:gd name="connsiteY7" fmla="*/ 12223 h 41851"/>
                    <a:gd name="connsiteX8" fmla="*/ 19560 w 30851"/>
                    <a:gd name="connsiteY8" fmla="*/ 12223 h 41851"/>
                    <a:gd name="connsiteX9" fmla="*/ 14671 w 30851"/>
                    <a:gd name="connsiteY9" fmla="*/ 7973 h 41851"/>
                    <a:gd name="connsiteX10" fmla="*/ 10654 w 30851"/>
                    <a:gd name="connsiteY10" fmla="*/ 11699 h 41851"/>
                    <a:gd name="connsiteX11" fmla="*/ 18335 w 30851"/>
                    <a:gd name="connsiteY11" fmla="*/ 17171 h 41851"/>
                    <a:gd name="connsiteX12" fmla="*/ 24768 w 30851"/>
                    <a:gd name="connsiteY12" fmla="*/ 19732 h 41851"/>
                    <a:gd name="connsiteX13" fmla="*/ 30852 w 30851"/>
                    <a:gd name="connsiteY13" fmla="*/ 29278 h 41851"/>
                    <a:gd name="connsiteX14" fmla="*/ 15951 w 30851"/>
                    <a:gd name="connsiteY14" fmla="*/ 41851 h 41851"/>
                    <a:gd name="connsiteX15" fmla="*/ 0 w 30851"/>
                    <a:gd name="connsiteY15" fmla="*/ 29218 h 41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851" h="41851">
                      <a:moveTo>
                        <a:pt x="0" y="29219"/>
                      </a:moveTo>
                      <a:lnTo>
                        <a:pt x="10594" y="29219"/>
                      </a:lnTo>
                      <a:cubicBezTo>
                        <a:pt x="11008" y="33409"/>
                        <a:pt x="14224" y="33876"/>
                        <a:pt x="15657" y="33876"/>
                      </a:cubicBezTo>
                      <a:cubicBezTo>
                        <a:pt x="17568" y="33876"/>
                        <a:pt x="20431" y="33192"/>
                        <a:pt x="20431" y="30035"/>
                      </a:cubicBezTo>
                      <a:cubicBezTo>
                        <a:pt x="20431" y="26443"/>
                        <a:pt x="15235" y="25217"/>
                        <a:pt x="12690" y="24447"/>
                      </a:cubicBezTo>
                      <a:cubicBezTo>
                        <a:pt x="5095" y="22151"/>
                        <a:pt x="119" y="19532"/>
                        <a:pt x="119" y="12165"/>
                      </a:cubicBezTo>
                      <a:cubicBezTo>
                        <a:pt x="119" y="3738"/>
                        <a:pt x="7174" y="0"/>
                        <a:pt x="15019" y="0"/>
                      </a:cubicBezTo>
                      <a:cubicBezTo>
                        <a:pt x="24439" y="0"/>
                        <a:pt x="30041" y="4926"/>
                        <a:pt x="30328" y="12223"/>
                      </a:cubicBezTo>
                      <a:lnTo>
                        <a:pt x="19560" y="12223"/>
                      </a:lnTo>
                      <a:cubicBezTo>
                        <a:pt x="19363" y="9219"/>
                        <a:pt x="17056" y="7973"/>
                        <a:pt x="14671" y="7973"/>
                      </a:cubicBezTo>
                      <a:cubicBezTo>
                        <a:pt x="12587" y="7973"/>
                        <a:pt x="10654" y="9029"/>
                        <a:pt x="10654" y="11699"/>
                      </a:cubicBezTo>
                      <a:cubicBezTo>
                        <a:pt x="10654" y="14104"/>
                        <a:pt x="12277" y="15131"/>
                        <a:pt x="18335" y="17171"/>
                      </a:cubicBezTo>
                      <a:cubicBezTo>
                        <a:pt x="20977" y="18061"/>
                        <a:pt x="23119" y="18916"/>
                        <a:pt x="24768" y="19732"/>
                      </a:cubicBezTo>
                      <a:cubicBezTo>
                        <a:pt x="27216" y="20945"/>
                        <a:pt x="30852" y="23626"/>
                        <a:pt x="30852" y="29278"/>
                      </a:cubicBezTo>
                      <a:cubicBezTo>
                        <a:pt x="30852" y="36513"/>
                        <a:pt x="25047" y="41851"/>
                        <a:pt x="15951" y="41851"/>
                      </a:cubicBezTo>
                      <a:cubicBezTo>
                        <a:pt x="6202" y="41851"/>
                        <a:pt x="155" y="36648"/>
                        <a:pt x="0" y="29218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45B04A9D-7323-5B7C-985C-D52B6A8EC66A}"/>
                    </a:ext>
                  </a:extLst>
                </p:cNvPr>
                <p:cNvSpPr/>
                <p:nvPr/>
              </p:nvSpPr>
              <p:spPr>
                <a:xfrm>
                  <a:off x="1677338" y="6239791"/>
                  <a:ext cx="32072" cy="40861"/>
                </a:xfrm>
                <a:custGeom>
                  <a:avLst/>
                  <a:gdLst>
                    <a:gd name="connsiteX0" fmla="*/ 20836 w 32072"/>
                    <a:gd name="connsiteY0" fmla="*/ 40861 h 40861"/>
                    <a:gd name="connsiteX1" fmla="*/ 12337 w 32072"/>
                    <a:gd name="connsiteY1" fmla="*/ 25435 h 40861"/>
                    <a:gd name="connsiteX2" fmla="*/ 9952 w 32072"/>
                    <a:gd name="connsiteY2" fmla="*/ 25435 h 40861"/>
                    <a:gd name="connsiteX3" fmla="*/ 9952 w 32072"/>
                    <a:gd name="connsiteY3" fmla="*/ 40861 h 40861"/>
                    <a:gd name="connsiteX4" fmla="*/ 0 w 32072"/>
                    <a:gd name="connsiteY4" fmla="*/ 40861 h 40861"/>
                    <a:gd name="connsiteX5" fmla="*/ 0 w 32072"/>
                    <a:gd name="connsiteY5" fmla="*/ 0 h 40861"/>
                    <a:gd name="connsiteX6" fmla="*/ 16704 w 32072"/>
                    <a:gd name="connsiteY6" fmla="*/ 0 h 40861"/>
                    <a:gd name="connsiteX7" fmla="*/ 31724 w 32072"/>
                    <a:gd name="connsiteY7" fmla="*/ 12862 h 40861"/>
                    <a:gd name="connsiteX8" fmla="*/ 22643 w 32072"/>
                    <a:gd name="connsiteY8" fmla="*/ 24678 h 40861"/>
                    <a:gd name="connsiteX9" fmla="*/ 32072 w 32072"/>
                    <a:gd name="connsiteY9" fmla="*/ 40861 h 40861"/>
                    <a:gd name="connsiteX10" fmla="*/ 20836 w 32072"/>
                    <a:gd name="connsiteY10" fmla="*/ 40861 h 40861"/>
                    <a:gd name="connsiteX11" fmla="*/ 9952 w 32072"/>
                    <a:gd name="connsiteY11" fmla="*/ 18393 h 40861"/>
                    <a:gd name="connsiteX12" fmla="*/ 16121 w 32072"/>
                    <a:gd name="connsiteY12" fmla="*/ 18393 h 40861"/>
                    <a:gd name="connsiteX13" fmla="*/ 21592 w 32072"/>
                    <a:gd name="connsiteY13" fmla="*/ 13271 h 40861"/>
                    <a:gd name="connsiteX14" fmla="*/ 16121 w 32072"/>
                    <a:gd name="connsiteY14" fmla="*/ 8265 h 40861"/>
                    <a:gd name="connsiteX15" fmla="*/ 9952 w 32072"/>
                    <a:gd name="connsiteY15" fmla="*/ 8265 h 40861"/>
                    <a:gd name="connsiteX16" fmla="*/ 9952 w 32072"/>
                    <a:gd name="connsiteY16" fmla="*/ 1839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072" h="40861">
                      <a:moveTo>
                        <a:pt x="20836" y="40861"/>
                      </a:moveTo>
                      <a:lnTo>
                        <a:pt x="12337" y="25435"/>
                      </a:lnTo>
                      <a:lnTo>
                        <a:pt x="9952" y="25435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6704" y="0"/>
                      </a:lnTo>
                      <a:cubicBezTo>
                        <a:pt x="26288" y="0"/>
                        <a:pt x="31724" y="5239"/>
                        <a:pt x="31724" y="12862"/>
                      </a:cubicBezTo>
                      <a:cubicBezTo>
                        <a:pt x="31724" y="15578"/>
                        <a:pt x="30715" y="22266"/>
                        <a:pt x="22643" y="24678"/>
                      </a:cubicBezTo>
                      <a:lnTo>
                        <a:pt x="32072" y="40861"/>
                      </a:lnTo>
                      <a:lnTo>
                        <a:pt x="20836" y="40861"/>
                      </a:lnTo>
                      <a:close/>
                      <a:moveTo>
                        <a:pt x="9952" y="18393"/>
                      </a:moveTo>
                      <a:lnTo>
                        <a:pt x="16121" y="18393"/>
                      </a:lnTo>
                      <a:cubicBezTo>
                        <a:pt x="19736" y="18393"/>
                        <a:pt x="21592" y="16543"/>
                        <a:pt x="21592" y="13271"/>
                      </a:cubicBezTo>
                      <a:cubicBezTo>
                        <a:pt x="21592" y="10099"/>
                        <a:pt x="19700" y="8265"/>
                        <a:pt x="16121" y="8265"/>
                      </a:cubicBezTo>
                      <a:lnTo>
                        <a:pt x="9952" y="8265"/>
                      </a:lnTo>
                      <a:lnTo>
                        <a:pt x="9952" y="1839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0E33C1BB-AE3E-F9FF-3F60-D8158115AAB9}"/>
                    </a:ext>
                  </a:extLst>
                </p:cNvPr>
                <p:cNvSpPr/>
                <p:nvPr/>
              </p:nvSpPr>
              <p:spPr>
                <a:xfrm>
                  <a:off x="2078644" y="6239791"/>
                  <a:ext cx="32072" cy="40861"/>
                </a:xfrm>
                <a:custGeom>
                  <a:avLst/>
                  <a:gdLst>
                    <a:gd name="connsiteX0" fmla="*/ 20836 w 32072"/>
                    <a:gd name="connsiteY0" fmla="*/ 40861 h 40861"/>
                    <a:gd name="connsiteX1" fmla="*/ 12337 w 32072"/>
                    <a:gd name="connsiteY1" fmla="*/ 25435 h 40861"/>
                    <a:gd name="connsiteX2" fmla="*/ 9952 w 32072"/>
                    <a:gd name="connsiteY2" fmla="*/ 25435 h 40861"/>
                    <a:gd name="connsiteX3" fmla="*/ 9952 w 32072"/>
                    <a:gd name="connsiteY3" fmla="*/ 40861 h 40861"/>
                    <a:gd name="connsiteX4" fmla="*/ 0 w 32072"/>
                    <a:gd name="connsiteY4" fmla="*/ 40861 h 40861"/>
                    <a:gd name="connsiteX5" fmla="*/ 0 w 32072"/>
                    <a:gd name="connsiteY5" fmla="*/ 0 h 40861"/>
                    <a:gd name="connsiteX6" fmla="*/ 16704 w 32072"/>
                    <a:gd name="connsiteY6" fmla="*/ 0 h 40861"/>
                    <a:gd name="connsiteX7" fmla="*/ 31724 w 32072"/>
                    <a:gd name="connsiteY7" fmla="*/ 12862 h 40861"/>
                    <a:gd name="connsiteX8" fmla="*/ 22643 w 32072"/>
                    <a:gd name="connsiteY8" fmla="*/ 24678 h 40861"/>
                    <a:gd name="connsiteX9" fmla="*/ 32072 w 32072"/>
                    <a:gd name="connsiteY9" fmla="*/ 40861 h 40861"/>
                    <a:gd name="connsiteX10" fmla="*/ 20836 w 32072"/>
                    <a:gd name="connsiteY10" fmla="*/ 40861 h 40861"/>
                    <a:gd name="connsiteX11" fmla="*/ 9953 w 32072"/>
                    <a:gd name="connsiteY11" fmla="*/ 18393 h 40861"/>
                    <a:gd name="connsiteX12" fmla="*/ 16122 w 32072"/>
                    <a:gd name="connsiteY12" fmla="*/ 18393 h 40861"/>
                    <a:gd name="connsiteX13" fmla="*/ 21593 w 32072"/>
                    <a:gd name="connsiteY13" fmla="*/ 13271 h 40861"/>
                    <a:gd name="connsiteX14" fmla="*/ 16122 w 32072"/>
                    <a:gd name="connsiteY14" fmla="*/ 8265 h 40861"/>
                    <a:gd name="connsiteX15" fmla="*/ 9953 w 32072"/>
                    <a:gd name="connsiteY15" fmla="*/ 8265 h 40861"/>
                    <a:gd name="connsiteX16" fmla="*/ 9953 w 32072"/>
                    <a:gd name="connsiteY16" fmla="*/ 1839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072" h="40861">
                      <a:moveTo>
                        <a:pt x="20836" y="40861"/>
                      </a:moveTo>
                      <a:lnTo>
                        <a:pt x="12337" y="25435"/>
                      </a:lnTo>
                      <a:lnTo>
                        <a:pt x="9952" y="25435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6704" y="0"/>
                      </a:lnTo>
                      <a:cubicBezTo>
                        <a:pt x="26288" y="0"/>
                        <a:pt x="31724" y="5239"/>
                        <a:pt x="31724" y="12862"/>
                      </a:cubicBezTo>
                      <a:cubicBezTo>
                        <a:pt x="31724" y="15578"/>
                        <a:pt x="30715" y="22266"/>
                        <a:pt x="22643" y="24678"/>
                      </a:cubicBezTo>
                      <a:lnTo>
                        <a:pt x="32072" y="40861"/>
                      </a:lnTo>
                      <a:lnTo>
                        <a:pt x="20836" y="40861"/>
                      </a:lnTo>
                      <a:close/>
                      <a:moveTo>
                        <a:pt x="9953" y="18393"/>
                      </a:moveTo>
                      <a:lnTo>
                        <a:pt x="16122" y="18393"/>
                      </a:lnTo>
                      <a:cubicBezTo>
                        <a:pt x="19737" y="18393"/>
                        <a:pt x="21593" y="16543"/>
                        <a:pt x="21593" y="13271"/>
                      </a:cubicBezTo>
                      <a:cubicBezTo>
                        <a:pt x="21593" y="10099"/>
                        <a:pt x="19701" y="8265"/>
                        <a:pt x="16122" y="8265"/>
                      </a:cubicBezTo>
                      <a:lnTo>
                        <a:pt x="9953" y="8265"/>
                      </a:lnTo>
                      <a:lnTo>
                        <a:pt x="9953" y="1839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4571220B-FEBF-3B20-EC6A-73DC3F9709E9}"/>
                    </a:ext>
                  </a:extLst>
                </p:cNvPr>
                <p:cNvSpPr/>
                <p:nvPr/>
              </p:nvSpPr>
              <p:spPr>
                <a:xfrm>
                  <a:off x="1972097" y="6239791"/>
                  <a:ext cx="31140" cy="40861"/>
                </a:xfrm>
                <a:custGeom>
                  <a:avLst/>
                  <a:gdLst>
                    <a:gd name="connsiteX0" fmla="*/ 16125 w 31140"/>
                    <a:gd name="connsiteY0" fmla="*/ 26192 h 40861"/>
                    <a:gd name="connsiteX1" fmla="*/ 9952 w 31140"/>
                    <a:gd name="connsiteY1" fmla="*/ 26192 h 40861"/>
                    <a:gd name="connsiteX2" fmla="*/ 9952 w 31140"/>
                    <a:gd name="connsiteY2" fmla="*/ 40861 h 40861"/>
                    <a:gd name="connsiteX3" fmla="*/ 0 w 31140"/>
                    <a:gd name="connsiteY3" fmla="*/ 40861 h 40861"/>
                    <a:gd name="connsiteX4" fmla="*/ 0 w 31140"/>
                    <a:gd name="connsiteY4" fmla="*/ 0 h 40861"/>
                    <a:gd name="connsiteX5" fmla="*/ 16125 w 31140"/>
                    <a:gd name="connsiteY5" fmla="*/ 0 h 40861"/>
                    <a:gd name="connsiteX6" fmla="*/ 31141 w 31140"/>
                    <a:gd name="connsiteY6" fmla="*/ 13154 h 40861"/>
                    <a:gd name="connsiteX7" fmla="*/ 16125 w 31140"/>
                    <a:gd name="connsiteY7" fmla="*/ 26192 h 40861"/>
                    <a:gd name="connsiteX8" fmla="*/ 21014 w 31140"/>
                    <a:gd name="connsiteY8" fmla="*/ 13154 h 40861"/>
                    <a:gd name="connsiteX9" fmla="*/ 15369 w 31140"/>
                    <a:gd name="connsiteY9" fmla="*/ 8033 h 40861"/>
                    <a:gd name="connsiteX10" fmla="*/ 9953 w 31140"/>
                    <a:gd name="connsiteY10" fmla="*/ 8033 h 40861"/>
                    <a:gd name="connsiteX11" fmla="*/ 9953 w 31140"/>
                    <a:gd name="connsiteY11" fmla="*/ 18276 h 40861"/>
                    <a:gd name="connsiteX12" fmla="*/ 15369 w 31140"/>
                    <a:gd name="connsiteY12" fmla="*/ 18276 h 40861"/>
                    <a:gd name="connsiteX13" fmla="*/ 21014 w 31140"/>
                    <a:gd name="connsiteY13" fmla="*/ 13154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140" h="40861">
                      <a:moveTo>
                        <a:pt x="16125" y="26192"/>
                      </a:moveTo>
                      <a:lnTo>
                        <a:pt x="9952" y="26192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6125" y="0"/>
                      </a:lnTo>
                      <a:cubicBezTo>
                        <a:pt x="27253" y="0"/>
                        <a:pt x="31141" y="6715"/>
                        <a:pt x="31141" y="13154"/>
                      </a:cubicBezTo>
                      <a:cubicBezTo>
                        <a:pt x="31141" y="19855"/>
                        <a:pt x="26605" y="26192"/>
                        <a:pt x="16125" y="26192"/>
                      </a:cubicBezTo>
                      <a:close/>
                      <a:moveTo>
                        <a:pt x="21014" y="13154"/>
                      </a:moveTo>
                      <a:cubicBezTo>
                        <a:pt x="21014" y="11525"/>
                        <a:pt x="20622" y="8033"/>
                        <a:pt x="15369" y="8033"/>
                      </a:cubicBezTo>
                      <a:lnTo>
                        <a:pt x="9953" y="8033"/>
                      </a:lnTo>
                      <a:lnTo>
                        <a:pt x="9953" y="18276"/>
                      </a:lnTo>
                      <a:lnTo>
                        <a:pt x="15369" y="18276"/>
                      </a:lnTo>
                      <a:cubicBezTo>
                        <a:pt x="20587" y="18276"/>
                        <a:pt x="21014" y="14784"/>
                        <a:pt x="21014" y="13154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8F2E9FBE-EB26-D189-00B2-70F21E232AE2}"/>
                    </a:ext>
                  </a:extLst>
                </p:cNvPr>
                <p:cNvSpPr/>
                <p:nvPr/>
              </p:nvSpPr>
              <p:spPr>
                <a:xfrm>
                  <a:off x="1881814" y="6239791"/>
                  <a:ext cx="31140" cy="40861"/>
                </a:xfrm>
                <a:custGeom>
                  <a:avLst/>
                  <a:gdLst>
                    <a:gd name="connsiteX0" fmla="*/ 16125 w 31140"/>
                    <a:gd name="connsiteY0" fmla="*/ 26192 h 40861"/>
                    <a:gd name="connsiteX1" fmla="*/ 9952 w 31140"/>
                    <a:gd name="connsiteY1" fmla="*/ 26192 h 40861"/>
                    <a:gd name="connsiteX2" fmla="*/ 9952 w 31140"/>
                    <a:gd name="connsiteY2" fmla="*/ 40861 h 40861"/>
                    <a:gd name="connsiteX3" fmla="*/ 0 w 31140"/>
                    <a:gd name="connsiteY3" fmla="*/ 40861 h 40861"/>
                    <a:gd name="connsiteX4" fmla="*/ 0 w 31140"/>
                    <a:gd name="connsiteY4" fmla="*/ 0 h 40861"/>
                    <a:gd name="connsiteX5" fmla="*/ 16125 w 31140"/>
                    <a:gd name="connsiteY5" fmla="*/ 0 h 40861"/>
                    <a:gd name="connsiteX6" fmla="*/ 31141 w 31140"/>
                    <a:gd name="connsiteY6" fmla="*/ 13154 h 40861"/>
                    <a:gd name="connsiteX7" fmla="*/ 16125 w 31140"/>
                    <a:gd name="connsiteY7" fmla="*/ 26192 h 40861"/>
                    <a:gd name="connsiteX8" fmla="*/ 21014 w 31140"/>
                    <a:gd name="connsiteY8" fmla="*/ 13154 h 40861"/>
                    <a:gd name="connsiteX9" fmla="*/ 15369 w 31140"/>
                    <a:gd name="connsiteY9" fmla="*/ 8033 h 40861"/>
                    <a:gd name="connsiteX10" fmla="*/ 9953 w 31140"/>
                    <a:gd name="connsiteY10" fmla="*/ 8033 h 40861"/>
                    <a:gd name="connsiteX11" fmla="*/ 9953 w 31140"/>
                    <a:gd name="connsiteY11" fmla="*/ 18276 h 40861"/>
                    <a:gd name="connsiteX12" fmla="*/ 15369 w 31140"/>
                    <a:gd name="connsiteY12" fmla="*/ 18276 h 40861"/>
                    <a:gd name="connsiteX13" fmla="*/ 21014 w 31140"/>
                    <a:gd name="connsiteY13" fmla="*/ 13154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140" h="40861">
                      <a:moveTo>
                        <a:pt x="16125" y="26192"/>
                      </a:moveTo>
                      <a:lnTo>
                        <a:pt x="9952" y="26192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6125" y="0"/>
                      </a:lnTo>
                      <a:cubicBezTo>
                        <a:pt x="27253" y="0"/>
                        <a:pt x="31141" y="6715"/>
                        <a:pt x="31141" y="13154"/>
                      </a:cubicBezTo>
                      <a:cubicBezTo>
                        <a:pt x="31141" y="19855"/>
                        <a:pt x="26605" y="26192"/>
                        <a:pt x="16125" y="26192"/>
                      </a:cubicBezTo>
                      <a:close/>
                      <a:moveTo>
                        <a:pt x="21014" y="13154"/>
                      </a:moveTo>
                      <a:cubicBezTo>
                        <a:pt x="21014" y="11525"/>
                        <a:pt x="20622" y="8033"/>
                        <a:pt x="15369" y="8033"/>
                      </a:cubicBezTo>
                      <a:lnTo>
                        <a:pt x="9953" y="8033"/>
                      </a:lnTo>
                      <a:lnTo>
                        <a:pt x="9953" y="18276"/>
                      </a:lnTo>
                      <a:lnTo>
                        <a:pt x="15369" y="18276"/>
                      </a:lnTo>
                      <a:cubicBezTo>
                        <a:pt x="20587" y="18276"/>
                        <a:pt x="21014" y="14784"/>
                        <a:pt x="21014" y="13154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45036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D55F94-11A5-0BF7-F549-FD3B5D4DC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00" y="238124"/>
            <a:ext cx="2539244" cy="2275200"/>
          </a:xfrm>
        </p:spPr>
        <p:txBody>
          <a:bodyPr anchor="b" anchorCtr="0"/>
          <a:lstStyle>
            <a:lvl1pPr algn="l">
              <a:defRPr sz="170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/>
              <a:t>00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30ABC45-9F81-8637-6AA1-23946E9432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F10DA8-72F4-384A-9364-765F63A68A8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BDC113CA-C76A-4716-90FE-CED398AB596E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F884F2-258A-E650-EF1D-393962B2F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C9155F29-3887-067F-943C-859F58F8D2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8400" y="436862"/>
            <a:ext cx="6638400" cy="552449"/>
          </a:xfrm>
        </p:spPr>
        <p:txBody>
          <a:bodyPr anchor="t" anchorCtr="0"/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1pPr>
            <a:lvl2pPr marL="0" indent="0" algn="r">
              <a:lnSpc>
                <a:spcPct val="90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 algn="r">
              <a:lnSpc>
                <a:spcPct val="90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3pPr>
            <a:lvl4pPr marL="0" indent="0" algn="r">
              <a:lnSpc>
                <a:spcPct val="90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4pPr>
            <a:lvl5pPr marL="0" indent="0" algn="r">
              <a:lnSpc>
                <a:spcPct val="90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5pPr>
            <a:lvl6pPr marL="0" indent="0" algn="r">
              <a:lnSpc>
                <a:spcPct val="90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6pPr>
            <a:lvl7pPr marL="0" indent="0" algn="r">
              <a:lnSpc>
                <a:spcPct val="90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7pPr>
            <a:lvl8pPr marL="0" indent="0" algn="r">
              <a:lnSpc>
                <a:spcPct val="90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8pPr>
            <a:lvl9pPr marL="0" indent="0" algn="r">
              <a:lnSpc>
                <a:spcPct val="90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9pPr>
          </a:lstStyle>
          <a:p>
            <a:pPr lvl="0"/>
            <a:r>
              <a:rPr lang="fr-FR" noProof="0"/>
              <a:t>Titre de chapitre</a:t>
            </a:r>
          </a:p>
        </p:txBody>
      </p: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B7648C02-EF79-F8A7-E358-8A1EA3F53E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8400" y="989311"/>
            <a:ext cx="6638400" cy="1440000"/>
          </a:xfrm>
        </p:spPr>
        <p:txBody>
          <a:bodyPr anchor="t" anchorCtr="0"/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4000" b="1"/>
            </a:lvl1pPr>
            <a:lvl2pPr marL="0" indent="0" algn="r">
              <a:lnSpc>
                <a:spcPct val="90000"/>
              </a:lnSpc>
              <a:spcAft>
                <a:spcPts val="0"/>
              </a:spcAft>
              <a:buNone/>
              <a:defRPr sz="4000" b="1"/>
            </a:lvl2pPr>
            <a:lvl3pPr marL="0" indent="0" algn="r">
              <a:lnSpc>
                <a:spcPct val="90000"/>
              </a:lnSpc>
              <a:spcAft>
                <a:spcPts val="0"/>
              </a:spcAft>
              <a:buNone/>
              <a:defRPr sz="4000" b="1"/>
            </a:lvl3pPr>
            <a:lvl4pPr marL="0" indent="0" algn="r">
              <a:lnSpc>
                <a:spcPct val="90000"/>
              </a:lnSpc>
              <a:spcAft>
                <a:spcPts val="0"/>
              </a:spcAft>
              <a:buNone/>
              <a:defRPr sz="4000" b="1"/>
            </a:lvl4pPr>
            <a:lvl5pPr marL="0" indent="0" algn="r">
              <a:lnSpc>
                <a:spcPct val="90000"/>
              </a:lnSpc>
              <a:spcAft>
                <a:spcPts val="0"/>
              </a:spcAft>
              <a:buNone/>
              <a:defRPr sz="4000" b="1"/>
            </a:lvl5pPr>
            <a:lvl6pPr marL="0" indent="0" algn="r">
              <a:lnSpc>
                <a:spcPct val="90000"/>
              </a:lnSpc>
              <a:spcAft>
                <a:spcPts val="0"/>
              </a:spcAft>
              <a:buNone/>
              <a:defRPr sz="4000" b="1"/>
            </a:lvl6pPr>
            <a:lvl7pPr marL="0" indent="0" algn="r">
              <a:lnSpc>
                <a:spcPct val="90000"/>
              </a:lnSpc>
              <a:spcAft>
                <a:spcPts val="0"/>
              </a:spcAft>
              <a:buNone/>
              <a:defRPr sz="4000" b="1"/>
            </a:lvl7pPr>
            <a:lvl8pPr marL="0" indent="0" algn="r">
              <a:lnSpc>
                <a:spcPct val="90000"/>
              </a:lnSpc>
              <a:spcAft>
                <a:spcPts val="0"/>
              </a:spcAft>
              <a:buNone/>
              <a:defRPr sz="4000" b="1"/>
            </a:lvl8pPr>
            <a:lvl9pPr marL="0" indent="0" algn="r">
              <a:lnSpc>
                <a:spcPct val="90000"/>
              </a:lnSpc>
              <a:spcAft>
                <a:spcPts val="0"/>
              </a:spcAft>
              <a:buNone/>
              <a:defRPr sz="4000" b="1"/>
            </a:lvl9pPr>
          </a:lstStyle>
          <a:p>
            <a:pPr lvl="0"/>
            <a:r>
              <a:rPr lang="fr-FR" noProof="0"/>
              <a:t>sur une ou </a:t>
            </a:r>
            <a:br>
              <a:rPr lang="fr-FR" noProof="0"/>
            </a:br>
            <a:r>
              <a:rPr lang="fr-FR" noProof="0"/>
              <a:t>deux lignes</a:t>
            </a:r>
          </a:p>
        </p:txBody>
      </p:sp>
      <p:sp>
        <p:nvSpPr>
          <p:cNvPr id="21" name="Espace réservé du texte 18">
            <a:extLst>
              <a:ext uri="{FF2B5EF4-FFF2-40B4-BE49-F238E27FC236}">
                <a16:creationId xmlns:a16="http://schemas.microsoft.com/office/drawing/2014/main" id="{1AD70EAF-BD8E-EF85-2602-1CB7388E5D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28400" y="2501999"/>
            <a:ext cx="6638400" cy="359999"/>
          </a:xfrm>
        </p:spPr>
        <p:txBody>
          <a:bodyPr/>
          <a:lstStyle>
            <a:lvl1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1pPr>
            <a:lvl2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2pPr>
            <a:lvl3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3pPr>
            <a:lvl4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4pPr>
            <a:lvl5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5pPr>
            <a:lvl6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6pPr>
            <a:lvl7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7pPr>
            <a:lvl8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8pPr>
            <a:lvl9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9pPr>
          </a:lstStyle>
          <a:p>
            <a:pPr lvl="0"/>
            <a:r>
              <a:rPr lang="fr-FR" noProof="0"/>
              <a:t>Sous-titre sur une ligne</a:t>
            </a:r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B5C48C93-F75D-D00C-A374-238D57E7272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629400" y="3416400"/>
            <a:ext cx="10933200" cy="2808000"/>
          </a:xfrm>
          <a:custGeom>
            <a:avLst/>
            <a:gdLst>
              <a:gd name="connsiteX0" fmla="*/ 10933200 w 10933200"/>
              <a:gd name="connsiteY0" fmla="*/ 2469861 h 2808000"/>
              <a:gd name="connsiteX1" fmla="*/ 10933200 w 10933200"/>
              <a:gd name="connsiteY1" fmla="*/ 2808000 h 2808000"/>
              <a:gd name="connsiteX2" fmla="*/ 10594295 w 10933200"/>
              <a:gd name="connsiteY2" fmla="*/ 2808000 h 2808000"/>
              <a:gd name="connsiteX3" fmla="*/ 10933200 w 10933200"/>
              <a:gd name="connsiteY3" fmla="*/ 211929 h 2808000"/>
              <a:gd name="connsiteX4" fmla="*/ 10933200 w 10933200"/>
              <a:gd name="connsiteY4" fmla="*/ 976042 h 2808000"/>
              <a:gd name="connsiteX5" fmla="*/ 10409594 w 10933200"/>
              <a:gd name="connsiteY5" fmla="*/ 1498466 h 2808000"/>
              <a:gd name="connsiteX6" fmla="*/ 10592433 w 10933200"/>
              <a:gd name="connsiteY6" fmla="*/ 1680892 h 2808000"/>
              <a:gd name="connsiteX7" fmla="*/ 10933200 w 10933200"/>
              <a:gd name="connsiteY7" fmla="*/ 1340893 h 2808000"/>
              <a:gd name="connsiteX8" fmla="*/ 10933200 w 10933200"/>
              <a:gd name="connsiteY8" fmla="*/ 2105062 h 2808000"/>
              <a:gd name="connsiteX9" fmla="*/ 10228673 w 10933200"/>
              <a:gd name="connsiteY9" fmla="*/ 2808000 h 2808000"/>
              <a:gd name="connsiteX10" fmla="*/ 9462775 w 10933200"/>
              <a:gd name="connsiteY10" fmla="*/ 2808000 h 2808000"/>
              <a:gd name="connsiteX11" fmla="*/ 9846995 w 10933200"/>
              <a:gd name="connsiteY11" fmla="*/ 2424648 h 2808000"/>
              <a:gd name="connsiteX12" fmla="*/ 10076159 w 10933200"/>
              <a:gd name="connsiteY12" fmla="*/ 2653295 h 2808000"/>
              <a:gd name="connsiteX13" fmla="*/ 10077926 w 10933200"/>
              <a:gd name="connsiteY13" fmla="*/ 2011812 h 2808000"/>
              <a:gd name="connsiteX14" fmla="*/ 9672780 w 10933200"/>
              <a:gd name="connsiteY14" fmla="*/ 2012934 h 2808000"/>
              <a:gd name="connsiteX15" fmla="*/ 9434993 w 10933200"/>
              <a:gd name="connsiteY15" fmla="*/ 2013630 h 2808000"/>
              <a:gd name="connsiteX16" fmla="*/ 9664158 w 10933200"/>
              <a:gd name="connsiteY16" fmla="*/ 2242223 h 2808000"/>
              <a:gd name="connsiteX17" fmla="*/ 9097152 w 10933200"/>
              <a:gd name="connsiteY17" fmla="*/ 2808000 h 2808000"/>
              <a:gd name="connsiteX18" fmla="*/ 8331257 w 10933200"/>
              <a:gd name="connsiteY18" fmla="*/ 2808000 h 2808000"/>
              <a:gd name="connsiteX19" fmla="*/ 8882569 w 10933200"/>
              <a:gd name="connsiteY19" fmla="*/ 0 h 2808000"/>
              <a:gd name="connsiteX20" fmla="*/ 9648411 w 10933200"/>
              <a:gd name="connsiteY20" fmla="*/ 0 h 2808000"/>
              <a:gd name="connsiteX21" fmla="*/ 7994513 w 10933200"/>
              <a:gd name="connsiteY21" fmla="*/ 1650167 h 2808000"/>
              <a:gd name="connsiteX22" fmla="*/ 8177298 w 10933200"/>
              <a:gd name="connsiteY22" fmla="*/ 1832593 h 2808000"/>
              <a:gd name="connsiteX23" fmla="*/ 10014088 w 10933200"/>
              <a:gd name="connsiteY23" fmla="*/ 0 h 2808000"/>
              <a:gd name="connsiteX24" fmla="*/ 10779931 w 10933200"/>
              <a:gd name="connsiteY24" fmla="*/ 0 h 2808000"/>
              <a:gd name="connsiteX25" fmla="*/ 7965581 w 10933200"/>
              <a:gd name="connsiteY25" fmla="*/ 2808000 h 2808000"/>
              <a:gd name="connsiteX26" fmla="*/ 7015586 w 10933200"/>
              <a:gd name="connsiteY26" fmla="*/ 2808000 h 2808000"/>
              <a:gd name="connsiteX27" fmla="*/ 6924797 w 10933200"/>
              <a:gd name="connsiteY27" fmla="*/ 2717417 h 2808000"/>
              <a:gd name="connsiteX28" fmla="*/ 6834053 w 10933200"/>
              <a:gd name="connsiteY28" fmla="*/ 2808000 h 2808000"/>
              <a:gd name="connsiteX29" fmla="*/ 6068166 w 10933200"/>
              <a:gd name="connsiteY29" fmla="*/ 2808000 h 2808000"/>
              <a:gd name="connsiteX30" fmla="*/ 7750996 w 10933200"/>
              <a:gd name="connsiteY30" fmla="*/ 0 h 2808000"/>
              <a:gd name="connsiteX31" fmla="*/ 8516891 w 10933200"/>
              <a:gd name="connsiteY31" fmla="*/ 0 h 2808000"/>
              <a:gd name="connsiteX32" fmla="*/ 5702541 w 10933200"/>
              <a:gd name="connsiteY32" fmla="*/ 2808000 h 2808000"/>
              <a:gd name="connsiteX33" fmla="*/ 4936645 w 10933200"/>
              <a:gd name="connsiteY33" fmla="*/ 2808000 h 2808000"/>
              <a:gd name="connsiteX34" fmla="*/ 5487956 w 10933200"/>
              <a:gd name="connsiteY34" fmla="*/ 0 h 2808000"/>
              <a:gd name="connsiteX35" fmla="*/ 6253801 w 10933200"/>
              <a:gd name="connsiteY35" fmla="*/ 0 h 2808000"/>
              <a:gd name="connsiteX36" fmla="*/ 5308655 w 10933200"/>
              <a:gd name="connsiteY36" fmla="*/ 943012 h 2808000"/>
              <a:gd name="connsiteX37" fmla="*/ 5491492 w 10933200"/>
              <a:gd name="connsiteY37" fmla="*/ 1125387 h 2808000"/>
              <a:gd name="connsiteX38" fmla="*/ 6619477 w 10933200"/>
              <a:gd name="connsiteY38" fmla="*/ 0 h 2808000"/>
              <a:gd name="connsiteX39" fmla="*/ 7385321 w 10933200"/>
              <a:gd name="connsiteY39" fmla="*/ 0 h 2808000"/>
              <a:gd name="connsiteX40" fmla="*/ 4570969 w 10933200"/>
              <a:gd name="connsiteY40" fmla="*/ 2808000 h 2808000"/>
              <a:gd name="connsiteX41" fmla="*/ 3805074 w 10933200"/>
              <a:gd name="connsiteY41" fmla="*/ 2808000 h 2808000"/>
              <a:gd name="connsiteX42" fmla="*/ 4625233 w 10933200"/>
              <a:gd name="connsiteY42" fmla="*/ 1989744 h 2808000"/>
              <a:gd name="connsiteX43" fmla="*/ 4854397 w 10933200"/>
              <a:gd name="connsiteY43" fmla="*/ 2218391 h 2808000"/>
              <a:gd name="connsiteX44" fmla="*/ 4856164 w 10933200"/>
              <a:gd name="connsiteY44" fmla="*/ 1576908 h 2808000"/>
              <a:gd name="connsiteX45" fmla="*/ 4450963 w 10933200"/>
              <a:gd name="connsiteY45" fmla="*/ 1578030 h 2808000"/>
              <a:gd name="connsiteX46" fmla="*/ 4213231 w 10933200"/>
              <a:gd name="connsiteY46" fmla="*/ 1578672 h 2808000"/>
              <a:gd name="connsiteX47" fmla="*/ 4442395 w 10933200"/>
              <a:gd name="connsiteY47" fmla="*/ 1807318 h 2808000"/>
              <a:gd name="connsiteX48" fmla="*/ 3439449 w 10933200"/>
              <a:gd name="connsiteY48" fmla="*/ 2808000 h 2808000"/>
              <a:gd name="connsiteX49" fmla="*/ 2673553 w 10933200"/>
              <a:gd name="connsiteY49" fmla="*/ 2808000 h 2808000"/>
              <a:gd name="connsiteX50" fmla="*/ 3224866 w 10933200"/>
              <a:gd name="connsiteY50" fmla="*/ 0 h 2808000"/>
              <a:gd name="connsiteX51" fmla="*/ 5122282 w 10933200"/>
              <a:gd name="connsiteY51" fmla="*/ 0 h 2808000"/>
              <a:gd name="connsiteX52" fmla="*/ 2307931 w 10933200"/>
              <a:gd name="connsiteY52" fmla="*/ 2808000 h 2808000"/>
              <a:gd name="connsiteX53" fmla="*/ 1542035 w 10933200"/>
              <a:gd name="connsiteY53" fmla="*/ 2808000 h 2808000"/>
              <a:gd name="connsiteX54" fmla="*/ 3978658 w 10933200"/>
              <a:gd name="connsiteY54" fmla="*/ 376874 h 2808000"/>
              <a:gd name="connsiteX55" fmla="*/ 3795820 w 10933200"/>
              <a:gd name="connsiteY55" fmla="*/ 194446 h 2808000"/>
              <a:gd name="connsiteX56" fmla="*/ 1176357 w 10933200"/>
              <a:gd name="connsiteY56" fmla="*/ 2808000 h 2808000"/>
              <a:gd name="connsiteX57" fmla="*/ 410515 w 10933200"/>
              <a:gd name="connsiteY57" fmla="*/ 2808000 h 2808000"/>
              <a:gd name="connsiteX58" fmla="*/ 2093346 w 10933200"/>
              <a:gd name="connsiteY58" fmla="*/ 0 h 2808000"/>
              <a:gd name="connsiteX59" fmla="*/ 2859189 w 10933200"/>
              <a:gd name="connsiteY59" fmla="*/ 0 h 2808000"/>
              <a:gd name="connsiteX60" fmla="*/ 113348 w 10933200"/>
              <a:gd name="connsiteY60" fmla="*/ 2739645 h 2808000"/>
              <a:gd name="connsiteX61" fmla="*/ 181901 w 10933200"/>
              <a:gd name="connsiteY61" fmla="*/ 2808000 h 2808000"/>
              <a:gd name="connsiteX62" fmla="*/ 0 w 10933200"/>
              <a:gd name="connsiteY62" fmla="*/ 2808000 h 2808000"/>
              <a:gd name="connsiteX63" fmla="*/ 0 w 10933200"/>
              <a:gd name="connsiteY63" fmla="*/ 2088572 h 2808000"/>
              <a:gd name="connsiteX64" fmla="*/ 961773 w 10933200"/>
              <a:gd name="connsiteY64" fmla="*/ 0 h 2808000"/>
              <a:gd name="connsiteX65" fmla="*/ 1727670 w 10933200"/>
              <a:gd name="connsiteY65" fmla="*/ 0 h 2808000"/>
              <a:gd name="connsiteX66" fmla="*/ 0 w 10933200"/>
              <a:gd name="connsiteY66" fmla="*/ 1723773 h 2808000"/>
              <a:gd name="connsiteX67" fmla="*/ 0 w 10933200"/>
              <a:gd name="connsiteY67" fmla="*/ 959603 h 2808000"/>
              <a:gd name="connsiteX68" fmla="*/ 0 w 10933200"/>
              <a:gd name="connsiteY68" fmla="*/ 0 h 2808000"/>
              <a:gd name="connsiteX69" fmla="*/ 596149 w 10933200"/>
              <a:gd name="connsiteY69" fmla="*/ 0 h 2808000"/>
              <a:gd name="connsiteX70" fmla="*/ 0 w 10933200"/>
              <a:gd name="connsiteY70" fmla="*/ 594758 h 28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0933200" h="2808000">
                <a:moveTo>
                  <a:pt x="10933200" y="2469861"/>
                </a:moveTo>
                <a:lnTo>
                  <a:pt x="10933200" y="2808000"/>
                </a:lnTo>
                <a:lnTo>
                  <a:pt x="10594295" y="2808000"/>
                </a:lnTo>
                <a:close/>
                <a:moveTo>
                  <a:pt x="10933200" y="211929"/>
                </a:moveTo>
                <a:lnTo>
                  <a:pt x="10933200" y="976042"/>
                </a:lnTo>
                <a:lnTo>
                  <a:pt x="10409594" y="1498466"/>
                </a:lnTo>
                <a:lnTo>
                  <a:pt x="10592433" y="1680892"/>
                </a:lnTo>
                <a:lnTo>
                  <a:pt x="10933200" y="1340893"/>
                </a:lnTo>
                <a:lnTo>
                  <a:pt x="10933200" y="2105062"/>
                </a:lnTo>
                <a:lnTo>
                  <a:pt x="10228673" y="2808000"/>
                </a:lnTo>
                <a:lnTo>
                  <a:pt x="9462775" y="2808000"/>
                </a:lnTo>
                <a:lnTo>
                  <a:pt x="9846995" y="2424648"/>
                </a:lnTo>
                <a:lnTo>
                  <a:pt x="10076159" y="2653295"/>
                </a:lnTo>
                <a:lnTo>
                  <a:pt x="10077926" y="2011812"/>
                </a:lnTo>
                <a:lnTo>
                  <a:pt x="9672780" y="2012934"/>
                </a:lnTo>
                <a:lnTo>
                  <a:pt x="9434993" y="2013630"/>
                </a:lnTo>
                <a:lnTo>
                  <a:pt x="9664158" y="2242223"/>
                </a:lnTo>
                <a:lnTo>
                  <a:pt x="9097152" y="2808000"/>
                </a:lnTo>
                <a:lnTo>
                  <a:pt x="8331257" y="2808000"/>
                </a:lnTo>
                <a:close/>
                <a:moveTo>
                  <a:pt x="8882569" y="0"/>
                </a:moveTo>
                <a:lnTo>
                  <a:pt x="9648411" y="0"/>
                </a:lnTo>
                <a:lnTo>
                  <a:pt x="7994513" y="1650167"/>
                </a:lnTo>
                <a:lnTo>
                  <a:pt x="8177298" y="1832593"/>
                </a:lnTo>
                <a:lnTo>
                  <a:pt x="10014088" y="0"/>
                </a:lnTo>
                <a:lnTo>
                  <a:pt x="10779931" y="0"/>
                </a:lnTo>
                <a:lnTo>
                  <a:pt x="7965581" y="2808000"/>
                </a:lnTo>
                <a:lnTo>
                  <a:pt x="7015586" y="2808000"/>
                </a:lnTo>
                <a:lnTo>
                  <a:pt x="6924797" y="2717417"/>
                </a:lnTo>
                <a:lnTo>
                  <a:pt x="6834053" y="2808000"/>
                </a:lnTo>
                <a:lnTo>
                  <a:pt x="6068166" y="2808000"/>
                </a:lnTo>
                <a:close/>
                <a:moveTo>
                  <a:pt x="7750996" y="0"/>
                </a:moveTo>
                <a:lnTo>
                  <a:pt x="8516891" y="0"/>
                </a:lnTo>
                <a:lnTo>
                  <a:pt x="5702541" y="2808000"/>
                </a:lnTo>
                <a:lnTo>
                  <a:pt x="4936645" y="2808000"/>
                </a:lnTo>
                <a:close/>
                <a:moveTo>
                  <a:pt x="5487956" y="0"/>
                </a:moveTo>
                <a:lnTo>
                  <a:pt x="6253801" y="0"/>
                </a:lnTo>
                <a:lnTo>
                  <a:pt x="5308655" y="943012"/>
                </a:lnTo>
                <a:lnTo>
                  <a:pt x="5491492" y="1125387"/>
                </a:lnTo>
                <a:lnTo>
                  <a:pt x="6619477" y="0"/>
                </a:lnTo>
                <a:lnTo>
                  <a:pt x="7385321" y="0"/>
                </a:lnTo>
                <a:lnTo>
                  <a:pt x="4570969" y="2808000"/>
                </a:lnTo>
                <a:lnTo>
                  <a:pt x="3805074" y="2808000"/>
                </a:lnTo>
                <a:lnTo>
                  <a:pt x="4625233" y="1989744"/>
                </a:lnTo>
                <a:lnTo>
                  <a:pt x="4854397" y="2218391"/>
                </a:lnTo>
                <a:lnTo>
                  <a:pt x="4856164" y="1576908"/>
                </a:lnTo>
                <a:lnTo>
                  <a:pt x="4450963" y="1578030"/>
                </a:lnTo>
                <a:lnTo>
                  <a:pt x="4213231" y="1578672"/>
                </a:lnTo>
                <a:lnTo>
                  <a:pt x="4442395" y="1807318"/>
                </a:lnTo>
                <a:lnTo>
                  <a:pt x="3439449" y="2808000"/>
                </a:lnTo>
                <a:lnTo>
                  <a:pt x="2673553" y="2808000"/>
                </a:lnTo>
                <a:close/>
                <a:moveTo>
                  <a:pt x="3224866" y="0"/>
                </a:moveTo>
                <a:lnTo>
                  <a:pt x="5122282" y="0"/>
                </a:lnTo>
                <a:lnTo>
                  <a:pt x="2307931" y="2808000"/>
                </a:lnTo>
                <a:lnTo>
                  <a:pt x="1542035" y="2808000"/>
                </a:lnTo>
                <a:lnTo>
                  <a:pt x="3978658" y="376874"/>
                </a:lnTo>
                <a:lnTo>
                  <a:pt x="3795820" y="194446"/>
                </a:lnTo>
                <a:lnTo>
                  <a:pt x="1176357" y="2808000"/>
                </a:lnTo>
                <a:lnTo>
                  <a:pt x="410515" y="2808000"/>
                </a:lnTo>
                <a:close/>
                <a:moveTo>
                  <a:pt x="2093346" y="0"/>
                </a:moveTo>
                <a:lnTo>
                  <a:pt x="2859189" y="0"/>
                </a:lnTo>
                <a:lnTo>
                  <a:pt x="113348" y="2739645"/>
                </a:lnTo>
                <a:lnTo>
                  <a:pt x="181901" y="2808000"/>
                </a:lnTo>
                <a:lnTo>
                  <a:pt x="0" y="2808000"/>
                </a:lnTo>
                <a:lnTo>
                  <a:pt x="0" y="2088572"/>
                </a:lnTo>
                <a:close/>
                <a:moveTo>
                  <a:pt x="961773" y="0"/>
                </a:moveTo>
                <a:lnTo>
                  <a:pt x="1727670" y="0"/>
                </a:lnTo>
                <a:lnTo>
                  <a:pt x="0" y="1723773"/>
                </a:lnTo>
                <a:lnTo>
                  <a:pt x="0" y="959603"/>
                </a:lnTo>
                <a:close/>
                <a:moveTo>
                  <a:pt x="0" y="0"/>
                </a:moveTo>
                <a:lnTo>
                  <a:pt x="596149" y="0"/>
                </a:lnTo>
                <a:lnTo>
                  <a:pt x="0" y="5947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00000" anchor="ctr" anchorCtr="0">
            <a:noAutofit/>
          </a:bodyPr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r>
              <a:rPr lang="fr-FR" noProof="0"/>
              <a:t>Sélectionner l’icône pour insérer une image</a:t>
            </a:r>
          </a:p>
        </p:txBody>
      </p:sp>
      <p:grpSp>
        <p:nvGrpSpPr>
          <p:cNvPr id="7" name="Graphic 24">
            <a:extLst>
              <a:ext uri="{FF2B5EF4-FFF2-40B4-BE49-F238E27FC236}">
                <a16:creationId xmlns:a16="http://schemas.microsoft.com/office/drawing/2014/main" id="{7FA2D005-A23D-E038-B677-36CFAD50CDE7}"/>
              </a:ext>
            </a:extLst>
          </p:cNvPr>
          <p:cNvGrpSpPr/>
          <p:nvPr userDrawn="1"/>
        </p:nvGrpSpPr>
        <p:grpSpPr>
          <a:xfrm>
            <a:off x="621013" y="6450052"/>
            <a:ext cx="1718000" cy="179346"/>
            <a:chOff x="562463" y="6115198"/>
            <a:chExt cx="1591966" cy="166189"/>
          </a:xfrm>
        </p:grpSpPr>
        <p:grpSp>
          <p:nvGrpSpPr>
            <p:cNvPr id="8" name="Graphic 24">
              <a:extLst>
                <a:ext uri="{FF2B5EF4-FFF2-40B4-BE49-F238E27FC236}">
                  <a16:creationId xmlns:a16="http://schemas.microsoft.com/office/drawing/2014/main" id="{1DAE1DB0-A33D-80C0-0CE9-DDBAE5A013D1}"/>
                </a:ext>
              </a:extLst>
            </p:cNvPr>
            <p:cNvGrpSpPr/>
            <p:nvPr/>
          </p:nvGrpSpPr>
          <p:grpSpPr>
            <a:xfrm>
              <a:off x="562463" y="6115198"/>
              <a:ext cx="764960" cy="166189"/>
              <a:chOff x="562463" y="6115198"/>
              <a:chExt cx="764960" cy="166189"/>
            </a:xfrm>
            <a:solidFill>
              <a:srgbClr val="000000"/>
            </a:solidFill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CF92B74-64D6-FB7E-E975-0DAC21FA948A}"/>
                  </a:ext>
                </a:extLst>
              </p:cNvPr>
              <p:cNvSpPr/>
              <p:nvPr/>
            </p:nvSpPr>
            <p:spPr>
              <a:xfrm>
                <a:off x="1160943" y="6115198"/>
                <a:ext cx="166481" cy="166073"/>
              </a:xfrm>
              <a:custGeom>
                <a:avLst/>
                <a:gdLst>
                  <a:gd name="connsiteX0" fmla="*/ 81987 w 166481"/>
                  <a:gd name="connsiteY0" fmla="*/ 12242 h 166073"/>
                  <a:gd name="connsiteX1" fmla="*/ 25201 w 166481"/>
                  <a:gd name="connsiteY1" fmla="*/ 123713 h 166073"/>
                  <a:gd name="connsiteX2" fmla="*/ 149028 w 166481"/>
                  <a:gd name="connsiteY2" fmla="*/ 109550 h 166073"/>
                  <a:gd name="connsiteX3" fmla="*/ 81987 w 166481"/>
                  <a:gd name="connsiteY3" fmla="*/ 12242 h 166073"/>
                  <a:gd name="connsiteX4" fmla="*/ 79430 w 166481"/>
                  <a:gd name="connsiteY4" fmla="*/ 106 h 166073"/>
                  <a:gd name="connsiteX5" fmla="*/ 153807 w 166481"/>
                  <a:gd name="connsiteY5" fmla="*/ 127100 h 166073"/>
                  <a:gd name="connsiteX6" fmla="*/ 11773 w 166481"/>
                  <a:gd name="connsiteY6" fmla="*/ 125629 h 166073"/>
                  <a:gd name="connsiteX7" fmla="*/ 79430 w 166481"/>
                  <a:gd name="connsiteY7" fmla="*/ 106 h 166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481" h="166073">
                    <a:moveTo>
                      <a:pt x="81987" y="12242"/>
                    </a:moveTo>
                    <a:cubicBezTo>
                      <a:pt x="25696" y="13132"/>
                      <a:pt x="-7423" y="77376"/>
                      <a:pt x="25201" y="123713"/>
                    </a:cubicBezTo>
                    <a:cubicBezTo>
                      <a:pt x="57604" y="169739"/>
                      <a:pt x="127944" y="161507"/>
                      <a:pt x="149028" y="109550"/>
                    </a:cubicBezTo>
                    <a:cubicBezTo>
                      <a:pt x="168101" y="62550"/>
                      <a:pt x="132323" y="11448"/>
                      <a:pt x="81987" y="12242"/>
                    </a:cubicBezTo>
                    <a:moveTo>
                      <a:pt x="79430" y="106"/>
                    </a:moveTo>
                    <a:cubicBezTo>
                      <a:pt x="145985" y="-3168"/>
                      <a:pt x="189206" y="70374"/>
                      <a:pt x="153807" y="127100"/>
                    </a:cubicBezTo>
                    <a:cubicBezTo>
                      <a:pt x="120992" y="179686"/>
                      <a:pt x="43436" y="178920"/>
                      <a:pt x="11773" y="125629"/>
                    </a:cubicBezTo>
                    <a:cubicBezTo>
                      <a:pt x="-20377" y="71515"/>
                      <a:pt x="16989" y="3177"/>
                      <a:pt x="79430" y="106"/>
                    </a:cubicBezTo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801A223-90D1-D353-D7A5-0A25934A1782}"/>
                  </a:ext>
                </a:extLst>
              </p:cNvPr>
              <p:cNvSpPr/>
              <p:nvPr/>
            </p:nvSpPr>
            <p:spPr>
              <a:xfrm>
                <a:off x="1009910" y="6116168"/>
                <a:ext cx="117661" cy="164484"/>
              </a:xfrm>
              <a:custGeom>
                <a:avLst/>
                <a:gdLst>
                  <a:gd name="connsiteX0" fmla="*/ 0 w 117661"/>
                  <a:gd name="connsiteY0" fmla="*/ 0 h 164484"/>
                  <a:gd name="connsiteX1" fmla="*/ 0 w 117661"/>
                  <a:gd name="connsiteY1" fmla="*/ 164484 h 164484"/>
                  <a:gd name="connsiteX2" fmla="*/ 117662 w 117661"/>
                  <a:gd name="connsiteY2" fmla="*/ 164484 h 164484"/>
                  <a:gd name="connsiteX3" fmla="*/ 117662 w 117661"/>
                  <a:gd name="connsiteY3" fmla="*/ 152028 h 164484"/>
                  <a:gd name="connsiteX4" fmla="*/ 12150 w 117661"/>
                  <a:gd name="connsiteY4" fmla="*/ 152028 h 164484"/>
                  <a:gd name="connsiteX5" fmla="*/ 12150 w 117661"/>
                  <a:gd name="connsiteY5" fmla="*/ 12136 h 164484"/>
                  <a:gd name="connsiteX6" fmla="*/ 117662 w 117661"/>
                  <a:gd name="connsiteY6" fmla="*/ 12136 h 164484"/>
                  <a:gd name="connsiteX7" fmla="*/ 117662 w 117661"/>
                  <a:gd name="connsiteY7" fmla="*/ 0 h 164484"/>
                  <a:gd name="connsiteX8" fmla="*/ 0 w 117661"/>
                  <a:gd name="connsiteY8" fmla="*/ 0 h 164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661" h="164484">
                    <a:moveTo>
                      <a:pt x="0" y="0"/>
                    </a:moveTo>
                    <a:lnTo>
                      <a:pt x="0" y="164484"/>
                    </a:lnTo>
                    <a:lnTo>
                      <a:pt x="117662" y="164484"/>
                    </a:lnTo>
                    <a:lnTo>
                      <a:pt x="117662" y="152028"/>
                    </a:lnTo>
                    <a:lnTo>
                      <a:pt x="12150" y="152028"/>
                    </a:lnTo>
                    <a:lnTo>
                      <a:pt x="12150" y="12136"/>
                    </a:lnTo>
                    <a:lnTo>
                      <a:pt x="117662" y="12136"/>
                    </a:lnTo>
                    <a:lnTo>
                      <a:pt x="11766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45" name="Graphic 24">
                <a:extLst>
                  <a:ext uri="{FF2B5EF4-FFF2-40B4-BE49-F238E27FC236}">
                    <a16:creationId xmlns:a16="http://schemas.microsoft.com/office/drawing/2014/main" id="{3FA2FEAC-A799-0564-3A32-0D821E445FB8}"/>
                  </a:ext>
                </a:extLst>
              </p:cNvPr>
              <p:cNvGrpSpPr/>
              <p:nvPr/>
            </p:nvGrpSpPr>
            <p:grpSpPr>
              <a:xfrm>
                <a:off x="562463" y="6115209"/>
                <a:ext cx="141756" cy="166178"/>
                <a:chOff x="562463" y="6115209"/>
                <a:chExt cx="141756" cy="166178"/>
              </a:xfrm>
              <a:solidFill>
                <a:srgbClr val="000000"/>
              </a:solidFill>
            </p:grpSpPr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B7199188-7B91-0D4A-D4B3-4F346EEAB3AA}"/>
                    </a:ext>
                  </a:extLst>
                </p:cNvPr>
                <p:cNvSpPr/>
                <p:nvPr/>
              </p:nvSpPr>
              <p:spPr>
                <a:xfrm>
                  <a:off x="562463" y="6115209"/>
                  <a:ext cx="141756" cy="166178"/>
                </a:xfrm>
                <a:custGeom>
                  <a:avLst/>
                  <a:gdLst>
                    <a:gd name="connsiteX0" fmla="*/ 79366 w 141756"/>
                    <a:gd name="connsiteY0" fmla="*/ 95 h 166178"/>
                    <a:gd name="connsiteX1" fmla="*/ 140504 w 141756"/>
                    <a:gd name="connsiteY1" fmla="*/ 22834 h 166178"/>
                    <a:gd name="connsiteX2" fmla="*/ 141630 w 141756"/>
                    <a:gd name="connsiteY2" fmla="*/ 24906 h 166178"/>
                    <a:gd name="connsiteX3" fmla="*/ 133308 w 141756"/>
                    <a:gd name="connsiteY3" fmla="*/ 32909 h 166178"/>
                    <a:gd name="connsiteX4" fmla="*/ 116527 w 141756"/>
                    <a:gd name="connsiteY4" fmla="*/ 20594 h 166178"/>
                    <a:gd name="connsiteX5" fmla="*/ 14105 w 141756"/>
                    <a:gd name="connsiteY5" fmla="*/ 67130 h 166178"/>
                    <a:gd name="connsiteX6" fmla="*/ 97084 w 141756"/>
                    <a:gd name="connsiteY6" fmla="*/ 152574 h 166178"/>
                    <a:gd name="connsiteX7" fmla="*/ 133308 w 141756"/>
                    <a:gd name="connsiteY7" fmla="*/ 133190 h 166178"/>
                    <a:gd name="connsiteX8" fmla="*/ 141757 w 141756"/>
                    <a:gd name="connsiteY8" fmla="*/ 141924 h 166178"/>
                    <a:gd name="connsiteX9" fmla="*/ 97084 w 141756"/>
                    <a:gd name="connsiteY9" fmla="*/ 165030 h 166178"/>
                    <a:gd name="connsiteX10" fmla="*/ 1893 w 141756"/>
                    <a:gd name="connsiteY10" fmla="*/ 65471 h 166178"/>
                    <a:gd name="connsiteX11" fmla="*/ 79366 w 141756"/>
                    <a:gd name="connsiteY11" fmla="*/ 94 h 166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1756" h="166178">
                      <a:moveTo>
                        <a:pt x="79366" y="95"/>
                      </a:moveTo>
                      <a:cubicBezTo>
                        <a:pt x="101703" y="-1004"/>
                        <a:pt x="124393" y="7491"/>
                        <a:pt x="140504" y="22834"/>
                      </a:cubicBezTo>
                      <a:cubicBezTo>
                        <a:pt x="141079" y="23380"/>
                        <a:pt x="142112" y="24049"/>
                        <a:pt x="141630" y="24906"/>
                      </a:cubicBezTo>
                      <a:lnTo>
                        <a:pt x="133308" y="32909"/>
                      </a:lnTo>
                      <a:cubicBezTo>
                        <a:pt x="128118" y="28248"/>
                        <a:pt x="122724" y="23874"/>
                        <a:pt x="116527" y="20594"/>
                      </a:cubicBezTo>
                      <a:cubicBezTo>
                        <a:pt x="75350" y="-1214"/>
                        <a:pt x="24454" y="21970"/>
                        <a:pt x="14105" y="67130"/>
                      </a:cubicBezTo>
                      <a:cubicBezTo>
                        <a:pt x="2594" y="117356"/>
                        <a:pt x="46575" y="162326"/>
                        <a:pt x="97084" y="152574"/>
                      </a:cubicBezTo>
                      <a:cubicBezTo>
                        <a:pt x="110808" y="149923"/>
                        <a:pt x="123366" y="142844"/>
                        <a:pt x="133308" y="133190"/>
                      </a:cubicBezTo>
                      <a:lnTo>
                        <a:pt x="141757" y="141924"/>
                      </a:lnTo>
                      <a:cubicBezTo>
                        <a:pt x="129905" y="153946"/>
                        <a:pt x="113823" y="162283"/>
                        <a:pt x="97084" y="165030"/>
                      </a:cubicBezTo>
                      <a:cubicBezTo>
                        <a:pt x="38917" y="174579"/>
                        <a:pt x="-10389" y="123130"/>
                        <a:pt x="1893" y="65471"/>
                      </a:cubicBezTo>
                      <a:cubicBezTo>
                        <a:pt x="9706" y="28792"/>
                        <a:pt x="41930" y="1936"/>
                        <a:pt x="79366" y="94"/>
                      </a:cubicBezTo>
                    </a:path>
                  </a:pathLst>
                </a:custGeom>
                <a:solidFill>
                  <a:srgbClr val="000000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4F651FE6-5970-0F1B-459F-7F8BFF9F589E}"/>
                    </a:ext>
                  </a:extLst>
                </p:cNvPr>
                <p:cNvSpPr/>
                <p:nvPr/>
              </p:nvSpPr>
              <p:spPr>
                <a:xfrm>
                  <a:off x="599551" y="6152257"/>
                  <a:ext cx="89985" cy="92086"/>
                </a:xfrm>
                <a:custGeom>
                  <a:avLst/>
                  <a:gdLst>
                    <a:gd name="connsiteX0" fmla="*/ 89985 w 89985"/>
                    <a:gd name="connsiteY0" fmla="*/ 2557 h 92086"/>
                    <a:gd name="connsiteX1" fmla="*/ 89985 w 89985"/>
                    <a:gd name="connsiteY1" fmla="*/ 33857 h 92086"/>
                    <a:gd name="connsiteX2" fmla="*/ 58651 w 89985"/>
                    <a:gd name="connsiteY2" fmla="*/ 33857 h 92086"/>
                    <a:gd name="connsiteX3" fmla="*/ 69818 w 89985"/>
                    <a:gd name="connsiteY3" fmla="*/ 22475 h 92086"/>
                    <a:gd name="connsiteX4" fmla="*/ 39401 w 89985"/>
                    <a:gd name="connsiteY4" fmla="*/ 12872 h 92086"/>
                    <a:gd name="connsiteX5" fmla="*/ 12330 w 89985"/>
                    <a:gd name="connsiteY5" fmla="*/ 42681 h 92086"/>
                    <a:gd name="connsiteX6" fmla="*/ 70000 w 89985"/>
                    <a:gd name="connsiteY6" fmla="*/ 69954 h 92086"/>
                    <a:gd name="connsiteX7" fmla="*/ 78449 w 89985"/>
                    <a:gd name="connsiteY7" fmla="*/ 78688 h 92086"/>
                    <a:gd name="connsiteX8" fmla="*/ 10058 w 89985"/>
                    <a:gd name="connsiteY8" fmla="*/ 74890 h 92086"/>
                    <a:gd name="connsiteX9" fmla="*/ 19541 w 89985"/>
                    <a:gd name="connsiteY9" fmla="*/ 8366 h 92086"/>
                    <a:gd name="connsiteX10" fmla="*/ 78677 w 89985"/>
                    <a:gd name="connsiteY10" fmla="*/ 13393 h 92086"/>
                    <a:gd name="connsiteX11" fmla="*/ 89983 w 89985"/>
                    <a:gd name="connsiteY11" fmla="*/ 2558 h 92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9985" h="92086">
                      <a:moveTo>
                        <a:pt x="89985" y="2557"/>
                      </a:moveTo>
                      <a:lnTo>
                        <a:pt x="89985" y="33857"/>
                      </a:lnTo>
                      <a:lnTo>
                        <a:pt x="58651" y="33857"/>
                      </a:lnTo>
                      <a:lnTo>
                        <a:pt x="69818" y="22475"/>
                      </a:lnTo>
                      <a:cubicBezTo>
                        <a:pt x="62644" y="13952"/>
                        <a:pt x="50171" y="10773"/>
                        <a:pt x="39401" y="12872"/>
                      </a:cubicBezTo>
                      <a:cubicBezTo>
                        <a:pt x="25349" y="15610"/>
                        <a:pt x="13499" y="28295"/>
                        <a:pt x="12330" y="42681"/>
                      </a:cubicBezTo>
                      <a:cubicBezTo>
                        <a:pt x="9751" y="74438"/>
                        <a:pt x="47311" y="92228"/>
                        <a:pt x="70000" y="69954"/>
                      </a:cubicBezTo>
                      <a:lnTo>
                        <a:pt x="78449" y="78688"/>
                      </a:lnTo>
                      <a:cubicBezTo>
                        <a:pt x="59533" y="98156"/>
                        <a:pt x="26873" y="95996"/>
                        <a:pt x="10058" y="74890"/>
                      </a:cubicBezTo>
                      <a:cubicBezTo>
                        <a:pt x="-6476" y="54136"/>
                        <a:pt x="-2151" y="23566"/>
                        <a:pt x="19541" y="8366"/>
                      </a:cubicBezTo>
                      <a:cubicBezTo>
                        <a:pt x="37868" y="-4477"/>
                        <a:pt x="62846" y="-2326"/>
                        <a:pt x="78677" y="13393"/>
                      </a:cubicBezTo>
                      <a:lnTo>
                        <a:pt x="89983" y="25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ED00004-5C0C-C62E-95D4-53B344AFA081}"/>
                  </a:ext>
                </a:extLst>
              </p:cNvPr>
              <p:cNvSpPr/>
              <p:nvPr/>
            </p:nvSpPr>
            <p:spPr>
              <a:xfrm>
                <a:off x="821267" y="6148745"/>
                <a:ext cx="63946" cy="131906"/>
              </a:xfrm>
              <a:custGeom>
                <a:avLst/>
                <a:gdLst>
                  <a:gd name="connsiteX0" fmla="*/ 0 w 63946"/>
                  <a:gd name="connsiteY0" fmla="*/ 0 h 131906"/>
                  <a:gd name="connsiteX1" fmla="*/ 0 w 63946"/>
                  <a:gd name="connsiteY1" fmla="*/ 12138 h 131906"/>
                  <a:gd name="connsiteX2" fmla="*/ 51477 w 63946"/>
                  <a:gd name="connsiteY2" fmla="*/ 12138 h 131906"/>
                  <a:gd name="connsiteX3" fmla="*/ 51477 w 63946"/>
                  <a:gd name="connsiteY3" fmla="*/ 131428 h 131906"/>
                  <a:gd name="connsiteX4" fmla="*/ 51956 w 63946"/>
                  <a:gd name="connsiteY4" fmla="*/ 131907 h 131906"/>
                  <a:gd name="connsiteX5" fmla="*/ 63467 w 63946"/>
                  <a:gd name="connsiteY5" fmla="*/ 131907 h 131906"/>
                  <a:gd name="connsiteX6" fmla="*/ 63946 w 63946"/>
                  <a:gd name="connsiteY6" fmla="*/ 131428 h 131906"/>
                  <a:gd name="connsiteX7" fmla="*/ 63946 w 63946"/>
                  <a:gd name="connsiteY7" fmla="*/ 0 h 131906"/>
                  <a:gd name="connsiteX8" fmla="*/ 0 w 63946"/>
                  <a:gd name="connsiteY8" fmla="*/ 0 h 13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946" h="131906">
                    <a:moveTo>
                      <a:pt x="0" y="0"/>
                    </a:moveTo>
                    <a:lnTo>
                      <a:pt x="0" y="12138"/>
                    </a:lnTo>
                    <a:lnTo>
                      <a:pt x="51477" y="12138"/>
                    </a:lnTo>
                    <a:lnTo>
                      <a:pt x="51477" y="131428"/>
                    </a:lnTo>
                    <a:lnTo>
                      <a:pt x="51956" y="131907"/>
                    </a:lnTo>
                    <a:lnTo>
                      <a:pt x="63467" y="131907"/>
                    </a:lnTo>
                    <a:lnTo>
                      <a:pt x="63946" y="131428"/>
                    </a:lnTo>
                    <a:lnTo>
                      <a:pt x="639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1541BBC-1FCE-65CB-19B9-3F0B8557B595}"/>
                  </a:ext>
                </a:extLst>
              </p:cNvPr>
              <p:cNvSpPr/>
              <p:nvPr/>
            </p:nvSpPr>
            <p:spPr>
              <a:xfrm>
                <a:off x="909193" y="6148745"/>
                <a:ext cx="63946" cy="131906"/>
              </a:xfrm>
              <a:custGeom>
                <a:avLst/>
                <a:gdLst>
                  <a:gd name="connsiteX0" fmla="*/ 0 w 63946"/>
                  <a:gd name="connsiteY0" fmla="*/ 0 h 131906"/>
                  <a:gd name="connsiteX1" fmla="*/ 0 w 63946"/>
                  <a:gd name="connsiteY1" fmla="*/ 131428 h 131906"/>
                  <a:gd name="connsiteX2" fmla="*/ 480 w 63946"/>
                  <a:gd name="connsiteY2" fmla="*/ 131907 h 131906"/>
                  <a:gd name="connsiteX3" fmla="*/ 11990 w 63946"/>
                  <a:gd name="connsiteY3" fmla="*/ 131907 h 131906"/>
                  <a:gd name="connsiteX4" fmla="*/ 12470 w 63946"/>
                  <a:gd name="connsiteY4" fmla="*/ 131428 h 131906"/>
                  <a:gd name="connsiteX5" fmla="*/ 12470 w 63946"/>
                  <a:gd name="connsiteY5" fmla="*/ 12138 h 131906"/>
                  <a:gd name="connsiteX6" fmla="*/ 63947 w 63946"/>
                  <a:gd name="connsiteY6" fmla="*/ 12138 h 131906"/>
                  <a:gd name="connsiteX7" fmla="*/ 63947 w 63946"/>
                  <a:gd name="connsiteY7" fmla="*/ 0 h 131906"/>
                  <a:gd name="connsiteX8" fmla="*/ 0 w 63946"/>
                  <a:gd name="connsiteY8" fmla="*/ 0 h 13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946" h="131906">
                    <a:moveTo>
                      <a:pt x="0" y="0"/>
                    </a:moveTo>
                    <a:lnTo>
                      <a:pt x="0" y="131428"/>
                    </a:lnTo>
                    <a:lnTo>
                      <a:pt x="480" y="131907"/>
                    </a:lnTo>
                    <a:lnTo>
                      <a:pt x="11990" y="131907"/>
                    </a:lnTo>
                    <a:lnTo>
                      <a:pt x="12470" y="131428"/>
                    </a:lnTo>
                    <a:lnTo>
                      <a:pt x="12470" y="12138"/>
                    </a:lnTo>
                    <a:lnTo>
                      <a:pt x="63947" y="12138"/>
                    </a:lnTo>
                    <a:lnTo>
                      <a:pt x="6394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AC74D12-008D-2210-B5A5-AB93194283B2}"/>
                  </a:ext>
                </a:extLst>
              </p:cNvPr>
              <p:cNvSpPr/>
              <p:nvPr/>
            </p:nvSpPr>
            <p:spPr>
              <a:xfrm>
                <a:off x="1046360" y="6209429"/>
                <a:ext cx="81212" cy="38646"/>
              </a:xfrm>
              <a:custGeom>
                <a:avLst/>
                <a:gdLst>
                  <a:gd name="connsiteX0" fmla="*/ 81213 w 81212"/>
                  <a:gd name="connsiteY0" fmla="*/ 0 h 38646"/>
                  <a:gd name="connsiteX1" fmla="*/ 81213 w 81212"/>
                  <a:gd name="connsiteY1" fmla="*/ 12137 h 38646"/>
                  <a:gd name="connsiteX2" fmla="*/ 12630 w 81212"/>
                  <a:gd name="connsiteY2" fmla="*/ 12137 h 38646"/>
                  <a:gd name="connsiteX3" fmla="*/ 12150 w 81212"/>
                  <a:gd name="connsiteY3" fmla="*/ 12616 h 38646"/>
                  <a:gd name="connsiteX4" fmla="*/ 12150 w 81212"/>
                  <a:gd name="connsiteY4" fmla="*/ 26190 h 38646"/>
                  <a:gd name="connsiteX5" fmla="*/ 81213 w 81212"/>
                  <a:gd name="connsiteY5" fmla="*/ 26190 h 38646"/>
                  <a:gd name="connsiteX6" fmla="*/ 81213 w 81212"/>
                  <a:gd name="connsiteY6" fmla="*/ 38647 h 38646"/>
                  <a:gd name="connsiteX7" fmla="*/ 0 w 81212"/>
                  <a:gd name="connsiteY7" fmla="*/ 38647 h 38646"/>
                  <a:gd name="connsiteX8" fmla="*/ 0 w 81212"/>
                  <a:gd name="connsiteY8" fmla="*/ 0 h 38646"/>
                  <a:gd name="connsiteX9" fmla="*/ 81213 w 81212"/>
                  <a:gd name="connsiteY9" fmla="*/ 0 h 38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212" h="38646">
                    <a:moveTo>
                      <a:pt x="81213" y="0"/>
                    </a:moveTo>
                    <a:lnTo>
                      <a:pt x="81213" y="12137"/>
                    </a:lnTo>
                    <a:lnTo>
                      <a:pt x="12630" y="12137"/>
                    </a:lnTo>
                    <a:lnTo>
                      <a:pt x="12150" y="12616"/>
                    </a:lnTo>
                    <a:lnTo>
                      <a:pt x="12150" y="26190"/>
                    </a:lnTo>
                    <a:lnTo>
                      <a:pt x="81213" y="26190"/>
                    </a:lnTo>
                    <a:lnTo>
                      <a:pt x="81213" y="38647"/>
                    </a:lnTo>
                    <a:lnTo>
                      <a:pt x="0" y="38647"/>
                    </a:lnTo>
                    <a:lnTo>
                      <a:pt x="0" y="0"/>
                    </a:lnTo>
                    <a:lnTo>
                      <a:pt x="812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31F7B9-9992-BBD7-3B65-7443ECD60C2A}"/>
                  </a:ext>
                </a:extLst>
              </p:cNvPr>
              <p:cNvSpPr/>
              <p:nvPr/>
            </p:nvSpPr>
            <p:spPr>
              <a:xfrm>
                <a:off x="1046360" y="6148745"/>
                <a:ext cx="81212" cy="38646"/>
              </a:xfrm>
              <a:custGeom>
                <a:avLst/>
                <a:gdLst>
                  <a:gd name="connsiteX0" fmla="*/ 81213 w 81212"/>
                  <a:gd name="connsiteY0" fmla="*/ 0 h 38646"/>
                  <a:gd name="connsiteX1" fmla="*/ 81213 w 81212"/>
                  <a:gd name="connsiteY1" fmla="*/ 12137 h 38646"/>
                  <a:gd name="connsiteX2" fmla="*/ 12150 w 81212"/>
                  <a:gd name="connsiteY2" fmla="*/ 12137 h 38646"/>
                  <a:gd name="connsiteX3" fmla="*/ 12150 w 81212"/>
                  <a:gd name="connsiteY3" fmla="*/ 26191 h 38646"/>
                  <a:gd name="connsiteX4" fmla="*/ 81213 w 81212"/>
                  <a:gd name="connsiteY4" fmla="*/ 26191 h 38646"/>
                  <a:gd name="connsiteX5" fmla="*/ 81213 w 81212"/>
                  <a:gd name="connsiteY5" fmla="*/ 38647 h 38646"/>
                  <a:gd name="connsiteX6" fmla="*/ 0 w 81212"/>
                  <a:gd name="connsiteY6" fmla="*/ 38647 h 38646"/>
                  <a:gd name="connsiteX7" fmla="*/ 0 w 81212"/>
                  <a:gd name="connsiteY7" fmla="*/ 0 h 38646"/>
                  <a:gd name="connsiteX8" fmla="*/ 81213 w 81212"/>
                  <a:gd name="connsiteY8" fmla="*/ 0 h 38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212" h="38646">
                    <a:moveTo>
                      <a:pt x="81213" y="0"/>
                    </a:moveTo>
                    <a:lnTo>
                      <a:pt x="81213" y="12137"/>
                    </a:lnTo>
                    <a:lnTo>
                      <a:pt x="12150" y="12137"/>
                    </a:lnTo>
                    <a:lnTo>
                      <a:pt x="12150" y="26191"/>
                    </a:lnTo>
                    <a:lnTo>
                      <a:pt x="81213" y="26191"/>
                    </a:lnTo>
                    <a:lnTo>
                      <a:pt x="81213" y="38647"/>
                    </a:lnTo>
                    <a:lnTo>
                      <a:pt x="0" y="38647"/>
                    </a:lnTo>
                    <a:lnTo>
                      <a:pt x="0" y="0"/>
                    </a:lnTo>
                    <a:lnTo>
                      <a:pt x="812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0A77450-D358-E51C-1186-F7ACDFE32E29}"/>
                  </a:ext>
                </a:extLst>
              </p:cNvPr>
              <p:cNvSpPr/>
              <p:nvPr/>
            </p:nvSpPr>
            <p:spPr>
              <a:xfrm>
                <a:off x="772028" y="6115849"/>
                <a:ext cx="12788" cy="164803"/>
              </a:xfrm>
              <a:custGeom>
                <a:avLst/>
                <a:gdLst>
                  <a:gd name="connsiteX0" fmla="*/ 0 w 12788"/>
                  <a:gd name="connsiteY0" fmla="*/ 0 h 164803"/>
                  <a:gd name="connsiteX1" fmla="*/ 12789 w 12788"/>
                  <a:gd name="connsiteY1" fmla="*/ 0 h 164803"/>
                  <a:gd name="connsiteX2" fmla="*/ 12789 w 12788"/>
                  <a:gd name="connsiteY2" fmla="*/ 164803 h 164803"/>
                  <a:gd name="connsiteX3" fmla="*/ 0 w 12788"/>
                  <a:gd name="connsiteY3" fmla="*/ 164803 h 16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88" h="164803">
                    <a:moveTo>
                      <a:pt x="0" y="0"/>
                    </a:moveTo>
                    <a:lnTo>
                      <a:pt x="12789" y="0"/>
                    </a:lnTo>
                    <a:lnTo>
                      <a:pt x="12789" y="164803"/>
                    </a:lnTo>
                    <a:lnTo>
                      <a:pt x="0" y="164803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56343CE-AD0C-DDF1-61B3-3D6637760A03}"/>
                  </a:ext>
                </a:extLst>
              </p:cNvPr>
              <p:cNvSpPr/>
              <p:nvPr/>
            </p:nvSpPr>
            <p:spPr>
              <a:xfrm>
                <a:off x="735578" y="6115849"/>
                <a:ext cx="12469" cy="164803"/>
              </a:xfrm>
              <a:custGeom>
                <a:avLst/>
                <a:gdLst>
                  <a:gd name="connsiteX0" fmla="*/ 0 w 12469"/>
                  <a:gd name="connsiteY0" fmla="*/ 0 h 164803"/>
                  <a:gd name="connsiteX1" fmla="*/ 12470 w 12469"/>
                  <a:gd name="connsiteY1" fmla="*/ 0 h 164803"/>
                  <a:gd name="connsiteX2" fmla="*/ 12470 w 12469"/>
                  <a:gd name="connsiteY2" fmla="*/ 164803 h 164803"/>
                  <a:gd name="connsiteX3" fmla="*/ 0 w 12469"/>
                  <a:gd name="connsiteY3" fmla="*/ 164803 h 16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9" h="164803">
                    <a:moveTo>
                      <a:pt x="0" y="0"/>
                    </a:moveTo>
                    <a:lnTo>
                      <a:pt x="12470" y="0"/>
                    </a:lnTo>
                    <a:lnTo>
                      <a:pt x="12470" y="164803"/>
                    </a:lnTo>
                    <a:lnTo>
                      <a:pt x="0" y="164803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93AAEED4-75CD-70F7-0F0C-D9CA44EE6ED9}"/>
                  </a:ext>
                </a:extLst>
              </p:cNvPr>
              <p:cNvSpPr/>
              <p:nvPr/>
            </p:nvSpPr>
            <p:spPr>
              <a:xfrm>
                <a:off x="820948" y="6115849"/>
                <a:ext cx="152513" cy="12775"/>
              </a:xfrm>
              <a:custGeom>
                <a:avLst/>
                <a:gdLst>
                  <a:gd name="connsiteX0" fmla="*/ 0 w 152513"/>
                  <a:gd name="connsiteY0" fmla="*/ 0 h 12775"/>
                  <a:gd name="connsiteX1" fmla="*/ 152513 w 152513"/>
                  <a:gd name="connsiteY1" fmla="*/ 0 h 12775"/>
                  <a:gd name="connsiteX2" fmla="*/ 152513 w 152513"/>
                  <a:gd name="connsiteY2" fmla="*/ 12776 h 12775"/>
                  <a:gd name="connsiteX3" fmla="*/ 0 w 152513"/>
                  <a:gd name="connsiteY3" fmla="*/ 12776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513" h="12775">
                    <a:moveTo>
                      <a:pt x="0" y="0"/>
                    </a:moveTo>
                    <a:lnTo>
                      <a:pt x="152513" y="0"/>
                    </a:lnTo>
                    <a:lnTo>
                      <a:pt x="152513" y="12776"/>
                    </a:lnTo>
                    <a:lnTo>
                      <a:pt x="0" y="12776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1ECDE2F-7395-AB0D-8614-DF7B3E1B3C46}"/>
                  </a:ext>
                </a:extLst>
              </p:cNvPr>
              <p:cNvSpPr/>
              <p:nvPr/>
            </p:nvSpPr>
            <p:spPr>
              <a:xfrm>
                <a:off x="1198077" y="6152203"/>
                <a:ext cx="92320" cy="92098"/>
              </a:xfrm>
              <a:custGeom>
                <a:avLst/>
                <a:gdLst>
                  <a:gd name="connsiteX0" fmla="*/ 44215 w 92320"/>
                  <a:gd name="connsiteY0" fmla="*/ 12286 h 92098"/>
                  <a:gd name="connsiteX1" fmla="*/ 24626 w 92320"/>
                  <a:gd name="connsiteY1" fmla="*/ 72227 h 92098"/>
                  <a:gd name="connsiteX2" fmla="*/ 79734 w 92320"/>
                  <a:gd name="connsiteY2" fmla="*/ 50641 h 92098"/>
                  <a:gd name="connsiteX3" fmla="*/ 44215 w 92320"/>
                  <a:gd name="connsiteY3" fmla="*/ 12286 h 92098"/>
                  <a:gd name="connsiteX4" fmla="*/ 42298 w 92320"/>
                  <a:gd name="connsiteY4" fmla="*/ 151 h 92098"/>
                  <a:gd name="connsiteX5" fmla="*/ 86220 w 92320"/>
                  <a:gd name="connsiteY5" fmla="*/ 68938 h 92098"/>
                  <a:gd name="connsiteX6" fmla="*/ 5858 w 92320"/>
                  <a:gd name="connsiteY6" fmla="*/ 68619 h 92098"/>
                  <a:gd name="connsiteX7" fmla="*/ 42298 w 92320"/>
                  <a:gd name="connsiteY7" fmla="*/ 151 h 92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320" h="92098">
                    <a:moveTo>
                      <a:pt x="44215" y="12286"/>
                    </a:moveTo>
                    <a:cubicBezTo>
                      <a:pt x="13558" y="14261"/>
                      <a:pt x="923" y="52279"/>
                      <a:pt x="24626" y="72227"/>
                    </a:cubicBezTo>
                    <a:cubicBezTo>
                      <a:pt x="44902" y="89288"/>
                      <a:pt x="76146" y="76544"/>
                      <a:pt x="79734" y="50641"/>
                    </a:cubicBezTo>
                    <a:cubicBezTo>
                      <a:pt x="82608" y="29900"/>
                      <a:pt x="65151" y="10938"/>
                      <a:pt x="44215" y="12286"/>
                    </a:cubicBezTo>
                    <a:moveTo>
                      <a:pt x="42298" y="151"/>
                    </a:moveTo>
                    <a:cubicBezTo>
                      <a:pt x="79201" y="-2744"/>
                      <a:pt x="104536" y="36581"/>
                      <a:pt x="86220" y="68938"/>
                    </a:cubicBezTo>
                    <a:cubicBezTo>
                      <a:pt x="68649" y="99981"/>
                      <a:pt x="23217" y="99762"/>
                      <a:pt x="5858" y="68619"/>
                    </a:cubicBezTo>
                    <a:cubicBezTo>
                      <a:pt x="-10422" y="39412"/>
                      <a:pt x="8999" y="2762"/>
                      <a:pt x="42298" y="151"/>
                    </a:cubicBezTo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9" name="Graphic 24">
              <a:extLst>
                <a:ext uri="{FF2B5EF4-FFF2-40B4-BE49-F238E27FC236}">
                  <a16:creationId xmlns:a16="http://schemas.microsoft.com/office/drawing/2014/main" id="{1C075763-1039-3354-83C8-CECF0F6C27AD}"/>
                </a:ext>
              </a:extLst>
            </p:cNvPr>
            <p:cNvGrpSpPr/>
            <p:nvPr/>
          </p:nvGrpSpPr>
          <p:grpSpPr>
            <a:xfrm>
              <a:off x="1388967" y="6171978"/>
              <a:ext cx="765462" cy="109081"/>
              <a:chOff x="1388967" y="6171978"/>
              <a:chExt cx="765462" cy="109081"/>
            </a:xfrm>
            <a:solidFill>
              <a:srgbClr val="23A7E6"/>
            </a:solidFill>
          </p:grpSpPr>
          <p:grpSp>
            <p:nvGrpSpPr>
              <p:cNvPr id="10" name="Graphic 24">
                <a:extLst>
                  <a:ext uri="{FF2B5EF4-FFF2-40B4-BE49-F238E27FC236}">
                    <a16:creationId xmlns:a16="http://schemas.microsoft.com/office/drawing/2014/main" id="{B4B3C7F5-E082-B257-9518-E91735190B61}"/>
                  </a:ext>
                </a:extLst>
              </p:cNvPr>
              <p:cNvGrpSpPr/>
              <p:nvPr/>
            </p:nvGrpSpPr>
            <p:grpSpPr>
              <a:xfrm>
                <a:off x="1389262" y="6171978"/>
                <a:ext cx="431301" cy="41850"/>
                <a:chOff x="1389262" y="6171978"/>
                <a:chExt cx="431301" cy="41850"/>
              </a:xfrm>
              <a:solidFill>
                <a:srgbClr val="23A7E6"/>
              </a:solidFill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A6F3F191-66FB-822D-947B-363231A07637}"/>
                    </a:ext>
                  </a:extLst>
                </p:cNvPr>
                <p:cNvSpPr/>
                <p:nvPr/>
              </p:nvSpPr>
              <p:spPr>
                <a:xfrm>
                  <a:off x="1389262" y="6172561"/>
                  <a:ext cx="25031" cy="40861"/>
                </a:xfrm>
                <a:custGeom>
                  <a:avLst/>
                  <a:gdLst>
                    <a:gd name="connsiteX0" fmla="*/ 9952 w 25031"/>
                    <a:gd name="connsiteY0" fmla="*/ 7973 h 40861"/>
                    <a:gd name="connsiteX1" fmla="*/ 9952 w 25031"/>
                    <a:gd name="connsiteY1" fmla="*/ 16240 h 40861"/>
                    <a:gd name="connsiteX2" fmla="*/ 23284 w 25031"/>
                    <a:gd name="connsiteY2" fmla="*/ 16240 h 40861"/>
                    <a:gd name="connsiteX3" fmla="*/ 23284 w 25031"/>
                    <a:gd name="connsiteY3" fmla="*/ 23922 h 40861"/>
                    <a:gd name="connsiteX4" fmla="*/ 9952 w 25031"/>
                    <a:gd name="connsiteY4" fmla="*/ 23922 h 40861"/>
                    <a:gd name="connsiteX5" fmla="*/ 9952 w 25031"/>
                    <a:gd name="connsiteY5" fmla="*/ 32886 h 40861"/>
                    <a:gd name="connsiteX6" fmla="*/ 25032 w 25031"/>
                    <a:gd name="connsiteY6" fmla="*/ 32886 h 40861"/>
                    <a:gd name="connsiteX7" fmla="*/ 25032 w 25031"/>
                    <a:gd name="connsiteY7" fmla="*/ 40861 h 40861"/>
                    <a:gd name="connsiteX8" fmla="*/ 0 w 25031"/>
                    <a:gd name="connsiteY8" fmla="*/ 40861 h 40861"/>
                    <a:gd name="connsiteX9" fmla="*/ 0 w 25031"/>
                    <a:gd name="connsiteY9" fmla="*/ 0 h 40861"/>
                    <a:gd name="connsiteX10" fmla="*/ 25032 w 25031"/>
                    <a:gd name="connsiteY10" fmla="*/ 0 h 40861"/>
                    <a:gd name="connsiteX11" fmla="*/ 25032 w 25031"/>
                    <a:gd name="connsiteY11" fmla="*/ 7973 h 40861"/>
                    <a:gd name="connsiteX12" fmla="*/ 9952 w 25031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31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4" y="16240"/>
                      </a:lnTo>
                      <a:lnTo>
                        <a:pt x="23284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32" y="32886"/>
                      </a:lnTo>
                      <a:lnTo>
                        <a:pt x="2503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32" y="0"/>
                      </a:lnTo>
                      <a:lnTo>
                        <a:pt x="25032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B018111F-E705-ADA2-8CD5-CF53843606D5}"/>
                    </a:ext>
                  </a:extLst>
                </p:cNvPr>
                <p:cNvSpPr/>
                <p:nvPr/>
              </p:nvSpPr>
              <p:spPr>
                <a:xfrm>
                  <a:off x="1428225" y="6172561"/>
                  <a:ext cx="46275" cy="40861"/>
                </a:xfrm>
                <a:custGeom>
                  <a:avLst/>
                  <a:gdLst>
                    <a:gd name="connsiteX0" fmla="*/ 46276 w 46275"/>
                    <a:gd name="connsiteY0" fmla="*/ 0 h 40861"/>
                    <a:gd name="connsiteX1" fmla="*/ 46276 w 46275"/>
                    <a:gd name="connsiteY1" fmla="*/ 40861 h 40861"/>
                    <a:gd name="connsiteX2" fmla="*/ 36323 w 46275"/>
                    <a:gd name="connsiteY2" fmla="*/ 40861 h 40861"/>
                    <a:gd name="connsiteX3" fmla="*/ 36323 w 46275"/>
                    <a:gd name="connsiteY3" fmla="*/ 16355 h 40861"/>
                    <a:gd name="connsiteX4" fmla="*/ 27183 w 46275"/>
                    <a:gd name="connsiteY4" fmla="*/ 40861 h 40861"/>
                    <a:gd name="connsiteX5" fmla="*/ 19152 w 46275"/>
                    <a:gd name="connsiteY5" fmla="*/ 40861 h 40861"/>
                    <a:gd name="connsiteX6" fmla="*/ 9952 w 46275"/>
                    <a:gd name="connsiteY6" fmla="*/ 16297 h 40861"/>
                    <a:gd name="connsiteX7" fmla="*/ 9952 w 46275"/>
                    <a:gd name="connsiteY7" fmla="*/ 40861 h 40861"/>
                    <a:gd name="connsiteX8" fmla="*/ 0 w 46275"/>
                    <a:gd name="connsiteY8" fmla="*/ 40861 h 40861"/>
                    <a:gd name="connsiteX9" fmla="*/ 0 w 46275"/>
                    <a:gd name="connsiteY9" fmla="*/ 0 h 40861"/>
                    <a:gd name="connsiteX10" fmla="*/ 11759 w 46275"/>
                    <a:gd name="connsiteY10" fmla="*/ 0 h 40861"/>
                    <a:gd name="connsiteX11" fmla="*/ 23225 w 46275"/>
                    <a:gd name="connsiteY11" fmla="*/ 28288 h 40861"/>
                    <a:gd name="connsiteX12" fmla="*/ 34576 w 46275"/>
                    <a:gd name="connsiteY12" fmla="*/ 0 h 40861"/>
                    <a:gd name="connsiteX13" fmla="*/ 46276 w 46275"/>
                    <a:gd name="connsiteY13" fmla="*/ 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6275" h="40861">
                      <a:moveTo>
                        <a:pt x="46276" y="0"/>
                      </a:moveTo>
                      <a:lnTo>
                        <a:pt x="46276" y="40861"/>
                      </a:lnTo>
                      <a:lnTo>
                        <a:pt x="36323" y="40861"/>
                      </a:lnTo>
                      <a:lnTo>
                        <a:pt x="36323" y="16355"/>
                      </a:lnTo>
                      <a:lnTo>
                        <a:pt x="27183" y="40861"/>
                      </a:lnTo>
                      <a:lnTo>
                        <a:pt x="19152" y="40861"/>
                      </a:lnTo>
                      <a:lnTo>
                        <a:pt x="9952" y="16297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1759" y="0"/>
                      </a:lnTo>
                      <a:lnTo>
                        <a:pt x="23225" y="28288"/>
                      </a:lnTo>
                      <a:lnTo>
                        <a:pt x="34576" y="0"/>
                      </a:lnTo>
                      <a:lnTo>
                        <a:pt x="46276" y="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9D95601F-108A-1172-E795-5182F6102FE6}"/>
                    </a:ext>
                  </a:extLst>
                </p:cNvPr>
                <p:cNvSpPr/>
                <p:nvPr/>
              </p:nvSpPr>
              <p:spPr>
                <a:xfrm>
                  <a:off x="1488066" y="6172561"/>
                  <a:ext cx="32594" cy="40861"/>
                </a:xfrm>
                <a:custGeom>
                  <a:avLst/>
                  <a:gdLst>
                    <a:gd name="connsiteX0" fmla="*/ 32595 w 32594"/>
                    <a:gd name="connsiteY0" fmla="*/ 29744 h 40861"/>
                    <a:gd name="connsiteX1" fmla="*/ 19033 w 32594"/>
                    <a:gd name="connsiteY1" fmla="*/ 40861 h 40861"/>
                    <a:gd name="connsiteX2" fmla="*/ 0 w 32594"/>
                    <a:gd name="connsiteY2" fmla="*/ 40861 h 40861"/>
                    <a:gd name="connsiteX3" fmla="*/ 0 w 32594"/>
                    <a:gd name="connsiteY3" fmla="*/ 0 h 40861"/>
                    <a:gd name="connsiteX4" fmla="*/ 18391 w 32594"/>
                    <a:gd name="connsiteY4" fmla="*/ 0 h 40861"/>
                    <a:gd name="connsiteX5" fmla="*/ 31664 w 32594"/>
                    <a:gd name="connsiteY5" fmla="*/ 10592 h 40861"/>
                    <a:gd name="connsiteX6" fmla="*/ 24739 w 32594"/>
                    <a:gd name="connsiteY6" fmla="*/ 19907 h 40861"/>
                    <a:gd name="connsiteX7" fmla="*/ 32595 w 32594"/>
                    <a:gd name="connsiteY7" fmla="*/ 29745 h 40861"/>
                    <a:gd name="connsiteX8" fmla="*/ 9952 w 32594"/>
                    <a:gd name="connsiteY8" fmla="*/ 16531 h 40861"/>
                    <a:gd name="connsiteX9" fmla="*/ 16470 w 32594"/>
                    <a:gd name="connsiteY9" fmla="*/ 16531 h 40861"/>
                    <a:gd name="connsiteX10" fmla="*/ 21537 w 32594"/>
                    <a:gd name="connsiteY10" fmla="*/ 12281 h 40861"/>
                    <a:gd name="connsiteX11" fmla="*/ 16470 w 32594"/>
                    <a:gd name="connsiteY11" fmla="*/ 7972 h 40861"/>
                    <a:gd name="connsiteX12" fmla="*/ 9952 w 32594"/>
                    <a:gd name="connsiteY12" fmla="*/ 7972 h 40861"/>
                    <a:gd name="connsiteX13" fmla="*/ 9952 w 32594"/>
                    <a:gd name="connsiteY13" fmla="*/ 16530 h 40861"/>
                    <a:gd name="connsiteX14" fmla="*/ 22523 w 32594"/>
                    <a:gd name="connsiteY14" fmla="*/ 28405 h 40861"/>
                    <a:gd name="connsiteX15" fmla="*/ 17171 w 32594"/>
                    <a:gd name="connsiteY15" fmla="*/ 23808 h 40861"/>
                    <a:gd name="connsiteX16" fmla="*/ 9952 w 32594"/>
                    <a:gd name="connsiteY16" fmla="*/ 23808 h 40861"/>
                    <a:gd name="connsiteX17" fmla="*/ 9952 w 32594"/>
                    <a:gd name="connsiteY17" fmla="*/ 32829 h 40861"/>
                    <a:gd name="connsiteX18" fmla="*/ 17286 w 32594"/>
                    <a:gd name="connsiteY18" fmla="*/ 32829 h 40861"/>
                    <a:gd name="connsiteX19" fmla="*/ 22523 w 32594"/>
                    <a:gd name="connsiteY19" fmla="*/ 28405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2594" h="40861">
                      <a:moveTo>
                        <a:pt x="32595" y="29744"/>
                      </a:moveTo>
                      <a:cubicBezTo>
                        <a:pt x="32595" y="35949"/>
                        <a:pt x="28367" y="40861"/>
                        <a:pt x="19033" y="40861"/>
                      </a:cubicBez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8391" y="0"/>
                      </a:lnTo>
                      <a:cubicBezTo>
                        <a:pt x="26675" y="0"/>
                        <a:pt x="31664" y="4001"/>
                        <a:pt x="31664" y="10592"/>
                      </a:cubicBezTo>
                      <a:cubicBezTo>
                        <a:pt x="31664" y="13037"/>
                        <a:pt x="30905" y="17987"/>
                        <a:pt x="24739" y="19907"/>
                      </a:cubicBezTo>
                      <a:cubicBezTo>
                        <a:pt x="29898" y="20957"/>
                        <a:pt x="32595" y="25456"/>
                        <a:pt x="32595" y="29745"/>
                      </a:cubicBezTo>
                      <a:close/>
                      <a:moveTo>
                        <a:pt x="9952" y="16531"/>
                      </a:moveTo>
                      <a:lnTo>
                        <a:pt x="16470" y="16531"/>
                      </a:lnTo>
                      <a:cubicBezTo>
                        <a:pt x="19871" y="16531"/>
                        <a:pt x="21537" y="14980"/>
                        <a:pt x="21537" y="12281"/>
                      </a:cubicBezTo>
                      <a:cubicBezTo>
                        <a:pt x="21537" y="9382"/>
                        <a:pt x="19656" y="7972"/>
                        <a:pt x="16470" y="7972"/>
                      </a:cubicBezTo>
                      <a:lnTo>
                        <a:pt x="9952" y="7972"/>
                      </a:lnTo>
                      <a:lnTo>
                        <a:pt x="9952" y="16530"/>
                      </a:lnTo>
                      <a:close/>
                      <a:moveTo>
                        <a:pt x="22523" y="28405"/>
                      </a:moveTo>
                      <a:cubicBezTo>
                        <a:pt x="22523" y="25798"/>
                        <a:pt x="20789" y="23808"/>
                        <a:pt x="17171" y="23808"/>
                      </a:cubicBezTo>
                      <a:lnTo>
                        <a:pt x="9952" y="23808"/>
                      </a:lnTo>
                      <a:lnTo>
                        <a:pt x="9952" y="32829"/>
                      </a:lnTo>
                      <a:lnTo>
                        <a:pt x="17286" y="32829"/>
                      </a:lnTo>
                      <a:cubicBezTo>
                        <a:pt x="20430" y="32829"/>
                        <a:pt x="22523" y="31450"/>
                        <a:pt x="22523" y="28405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AB042265-DD63-6016-193E-E2515712152F}"/>
                    </a:ext>
                  </a:extLst>
                </p:cNvPr>
                <p:cNvSpPr/>
                <p:nvPr/>
              </p:nvSpPr>
              <p:spPr>
                <a:xfrm>
                  <a:off x="1530090" y="6172561"/>
                  <a:ext cx="41097" cy="40861"/>
                </a:xfrm>
                <a:custGeom>
                  <a:avLst/>
                  <a:gdLst>
                    <a:gd name="connsiteX0" fmla="*/ 28118 w 41097"/>
                    <a:gd name="connsiteY0" fmla="*/ 33642 h 40861"/>
                    <a:gd name="connsiteX1" fmla="*/ 12865 w 41097"/>
                    <a:gd name="connsiteY1" fmla="*/ 33642 h 40861"/>
                    <a:gd name="connsiteX2" fmla="*/ 10420 w 41097"/>
                    <a:gd name="connsiteY2" fmla="*/ 40861 h 40861"/>
                    <a:gd name="connsiteX3" fmla="*/ 0 w 41097"/>
                    <a:gd name="connsiteY3" fmla="*/ 40861 h 40861"/>
                    <a:gd name="connsiteX4" fmla="*/ 14786 w 41097"/>
                    <a:gd name="connsiteY4" fmla="*/ 0 h 40861"/>
                    <a:gd name="connsiteX5" fmla="*/ 26312 w 41097"/>
                    <a:gd name="connsiteY5" fmla="*/ 0 h 40861"/>
                    <a:gd name="connsiteX6" fmla="*/ 41097 w 41097"/>
                    <a:gd name="connsiteY6" fmla="*/ 40861 h 40861"/>
                    <a:gd name="connsiteX7" fmla="*/ 30562 w 41097"/>
                    <a:gd name="connsiteY7" fmla="*/ 40861 h 40861"/>
                    <a:gd name="connsiteX8" fmla="*/ 28118 w 41097"/>
                    <a:gd name="connsiteY8" fmla="*/ 33642 h 40861"/>
                    <a:gd name="connsiteX9" fmla="*/ 25555 w 41097"/>
                    <a:gd name="connsiteY9" fmla="*/ 25960 h 40861"/>
                    <a:gd name="connsiteX10" fmla="*/ 20492 w 41097"/>
                    <a:gd name="connsiteY10" fmla="*/ 11000 h 40861"/>
                    <a:gd name="connsiteX11" fmla="*/ 15484 w 41097"/>
                    <a:gd name="connsiteY11" fmla="*/ 25960 h 40861"/>
                    <a:gd name="connsiteX12" fmla="*/ 25555 w 41097"/>
                    <a:gd name="connsiteY12" fmla="*/ 2596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097" h="40861">
                      <a:moveTo>
                        <a:pt x="28118" y="33642"/>
                      </a:moveTo>
                      <a:lnTo>
                        <a:pt x="12865" y="33642"/>
                      </a:lnTo>
                      <a:lnTo>
                        <a:pt x="10420" y="40861"/>
                      </a:lnTo>
                      <a:lnTo>
                        <a:pt x="0" y="40861"/>
                      </a:lnTo>
                      <a:lnTo>
                        <a:pt x="14786" y="0"/>
                      </a:lnTo>
                      <a:lnTo>
                        <a:pt x="26312" y="0"/>
                      </a:lnTo>
                      <a:lnTo>
                        <a:pt x="41097" y="40861"/>
                      </a:lnTo>
                      <a:lnTo>
                        <a:pt x="30562" y="40861"/>
                      </a:lnTo>
                      <a:lnTo>
                        <a:pt x="28118" y="33642"/>
                      </a:lnTo>
                      <a:close/>
                      <a:moveTo>
                        <a:pt x="25555" y="25960"/>
                      </a:moveTo>
                      <a:lnTo>
                        <a:pt x="20492" y="11000"/>
                      </a:lnTo>
                      <a:lnTo>
                        <a:pt x="15484" y="25960"/>
                      </a:lnTo>
                      <a:lnTo>
                        <a:pt x="25555" y="2596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3E12923B-3ADC-49E5-1B08-5812685CF5A8}"/>
                    </a:ext>
                  </a:extLst>
                </p:cNvPr>
                <p:cNvSpPr/>
                <p:nvPr/>
              </p:nvSpPr>
              <p:spPr>
                <a:xfrm>
                  <a:off x="1581091" y="6172561"/>
                  <a:ext cx="22990" cy="40861"/>
                </a:xfrm>
                <a:custGeom>
                  <a:avLst/>
                  <a:gdLst>
                    <a:gd name="connsiteX0" fmla="*/ 9952 w 22990"/>
                    <a:gd name="connsiteY0" fmla="*/ 33177 h 40861"/>
                    <a:gd name="connsiteX1" fmla="*/ 22991 w 22990"/>
                    <a:gd name="connsiteY1" fmla="*/ 33177 h 40861"/>
                    <a:gd name="connsiteX2" fmla="*/ 22991 w 22990"/>
                    <a:gd name="connsiteY2" fmla="*/ 40861 h 40861"/>
                    <a:gd name="connsiteX3" fmla="*/ 0 w 22990"/>
                    <a:gd name="connsiteY3" fmla="*/ 40861 h 40861"/>
                    <a:gd name="connsiteX4" fmla="*/ 0 w 22990"/>
                    <a:gd name="connsiteY4" fmla="*/ 0 h 40861"/>
                    <a:gd name="connsiteX5" fmla="*/ 9952 w 22990"/>
                    <a:gd name="connsiteY5" fmla="*/ 0 h 40861"/>
                    <a:gd name="connsiteX6" fmla="*/ 9952 w 22990"/>
                    <a:gd name="connsiteY6" fmla="*/ 33177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990" h="40861">
                      <a:moveTo>
                        <a:pt x="9952" y="33177"/>
                      </a:moveTo>
                      <a:lnTo>
                        <a:pt x="22991" y="33177"/>
                      </a:lnTo>
                      <a:lnTo>
                        <a:pt x="22991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9952" y="0"/>
                      </a:lnTo>
                      <a:lnTo>
                        <a:pt x="9952" y="33177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3A4C4C12-9728-74E2-DCCE-AAE3E5B5CF21}"/>
                    </a:ext>
                  </a:extLst>
                </p:cNvPr>
                <p:cNvSpPr/>
                <p:nvPr/>
              </p:nvSpPr>
              <p:spPr>
                <a:xfrm>
                  <a:off x="1616239" y="6172561"/>
                  <a:ext cx="22990" cy="40861"/>
                </a:xfrm>
                <a:custGeom>
                  <a:avLst/>
                  <a:gdLst>
                    <a:gd name="connsiteX0" fmla="*/ 9952 w 22990"/>
                    <a:gd name="connsiteY0" fmla="*/ 33177 h 40861"/>
                    <a:gd name="connsiteX1" fmla="*/ 22991 w 22990"/>
                    <a:gd name="connsiteY1" fmla="*/ 33177 h 40861"/>
                    <a:gd name="connsiteX2" fmla="*/ 22991 w 22990"/>
                    <a:gd name="connsiteY2" fmla="*/ 40861 h 40861"/>
                    <a:gd name="connsiteX3" fmla="*/ 0 w 22990"/>
                    <a:gd name="connsiteY3" fmla="*/ 40861 h 40861"/>
                    <a:gd name="connsiteX4" fmla="*/ 0 w 22990"/>
                    <a:gd name="connsiteY4" fmla="*/ 0 h 40861"/>
                    <a:gd name="connsiteX5" fmla="*/ 9952 w 22990"/>
                    <a:gd name="connsiteY5" fmla="*/ 0 h 40861"/>
                    <a:gd name="connsiteX6" fmla="*/ 9952 w 22990"/>
                    <a:gd name="connsiteY6" fmla="*/ 33177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990" h="40861">
                      <a:moveTo>
                        <a:pt x="9952" y="33177"/>
                      </a:moveTo>
                      <a:lnTo>
                        <a:pt x="22991" y="33177"/>
                      </a:lnTo>
                      <a:lnTo>
                        <a:pt x="22991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9952" y="0"/>
                      </a:lnTo>
                      <a:lnTo>
                        <a:pt x="9952" y="33177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0B88FE96-45F2-3F26-C6B2-EFB2437F4E52}"/>
                    </a:ext>
                  </a:extLst>
                </p:cNvPr>
                <p:cNvSpPr/>
                <p:nvPr/>
              </p:nvSpPr>
              <p:spPr>
                <a:xfrm>
                  <a:off x="1648987" y="6172561"/>
                  <a:ext cx="41097" cy="40861"/>
                </a:xfrm>
                <a:custGeom>
                  <a:avLst/>
                  <a:gdLst>
                    <a:gd name="connsiteX0" fmla="*/ 28118 w 41097"/>
                    <a:gd name="connsiteY0" fmla="*/ 33642 h 40861"/>
                    <a:gd name="connsiteX1" fmla="*/ 12865 w 41097"/>
                    <a:gd name="connsiteY1" fmla="*/ 33642 h 40861"/>
                    <a:gd name="connsiteX2" fmla="*/ 10420 w 41097"/>
                    <a:gd name="connsiteY2" fmla="*/ 40861 h 40861"/>
                    <a:gd name="connsiteX3" fmla="*/ 0 w 41097"/>
                    <a:gd name="connsiteY3" fmla="*/ 40861 h 40861"/>
                    <a:gd name="connsiteX4" fmla="*/ 14786 w 41097"/>
                    <a:gd name="connsiteY4" fmla="*/ 0 h 40861"/>
                    <a:gd name="connsiteX5" fmla="*/ 26312 w 41097"/>
                    <a:gd name="connsiteY5" fmla="*/ 0 h 40861"/>
                    <a:gd name="connsiteX6" fmla="*/ 41097 w 41097"/>
                    <a:gd name="connsiteY6" fmla="*/ 40861 h 40861"/>
                    <a:gd name="connsiteX7" fmla="*/ 30562 w 41097"/>
                    <a:gd name="connsiteY7" fmla="*/ 40861 h 40861"/>
                    <a:gd name="connsiteX8" fmla="*/ 28118 w 41097"/>
                    <a:gd name="connsiteY8" fmla="*/ 33642 h 40861"/>
                    <a:gd name="connsiteX9" fmla="*/ 25555 w 41097"/>
                    <a:gd name="connsiteY9" fmla="*/ 25960 h 40861"/>
                    <a:gd name="connsiteX10" fmla="*/ 20492 w 41097"/>
                    <a:gd name="connsiteY10" fmla="*/ 11000 h 40861"/>
                    <a:gd name="connsiteX11" fmla="*/ 15484 w 41097"/>
                    <a:gd name="connsiteY11" fmla="*/ 25960 h 40861"/>
                    <a:gd name="connsiteX12" fmla="*/ 25555 w 41097"/>
                    <a:gd name="connsiteY12" fmla="*/ 2596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097" h="40861">
                      <a:moveTo>
                        <a:pt x="28118" y="33642"/>
                      </a:moveTo>
                      <a:lnTo>
                        <a:pt x="12865" y="33642"/>
                      </a:lnTo>
                      <a:lnTo>
                        <a:pt x="10420" y="40861"/>
                      </a:lnTo>
                      <a:lnTo>
                        <a:pt x="0" y="40861"/>
                      </a:lnTo>
                      <a:lnTo>
                        <a:pt x="14786" y="0"/>
                      </a:lnTo>
                      <a:lnTo>
                        <a:pt x="26312" y="0"/>
                      </a:lnTo>
                      <a:lnTo>
                        <a:pt x="41097" y="40861"/>
                      </a:lnTo>
                      <a:lnTo>
                        <a:pt x="30562" y="40861"/>
                      </a:lnTo>
                      <a:lnTo>
                        <a:pt x="28118" y="33642"/>
                      </a:lnTo>
                      <a:close/>
                      <a:moveTo>
                        <a:pt x="25555" y="25960"/>
                      </a:moveTo>
                      <a:lnTo>
                        <a:pt x="20492" y="11000"/>
                      </a:lnTo>
                      <a:lnTo>
                        <a:pt x="15484" y="25960"/>
                      </a:lnTo>
                      <a:lnTo>
                        <a:pt x="25555" y="2596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2664FEC7-DB24-A32D-C945-E994A96B9835}"/>
                    </a:ext>
                  </a:extLst>
                </p:cNvPr>
                <p:cNvSpPr/>
                <p:nvPr/>
              </p:nvSpPr>
              <p:spPr>
                <a:xfrm>
                  <a:off x="1752161" y="6172561"/>
                  <a:ext cx="25027" cy="40861"/>
                </a:xfrm>
                <a:custGeom>
                  <a:avLst/>
                  <a:gdLst>
                    <a:gd name="connsiteX0" fmla="*/ 9952 w 25027"/>
                    <a:gd name="connsiteY0" fmla="*/ 7973 h 40861"/>
                    <a:gd name="connsiteX1" fmla="*/ 9952 w 25027"/>
                    <a:gd name="connsiteY1" fmla="*/ 16240 h 40861"/>
                    <a:gd name="connsiteX2" fmla="*/ 23280 w 25027"/>
                    <a:gd name="connsiteY2" fmla="*/ 16240 h 40861"/>
                    <a:gd name="connsiteX3" fmla="*/ 23280 w 25027"/>
                    <a:gd name="connsiteY3" fmla="*/ 23922 h 40861"/>
                    <a:gd name="connsiteX4" fmla="*/ 9952 w 25027"/>
                    <a:gd name="connsiteY4" fmla="*/ 23922 h 40861"/>
                    <a:gd name="connsiteX5" fmla="*/ 9952 w 25027"/>
                    <a:gd name="connsiteY5" fmla="*/ 32886 h 40861"/>
                    <a:gd name="connsiteX6" fmla="*/ 25027 w 25027"/>
                    <a:gd name="connsiteY6" fmla="*/ 32886 h 40861"/>
                    <a:gd name="connsiteX7" fmla="*/ 25027 w 25027"/>
                    <a:gd name="connsiteY7" fmla="*/ 40861 h 40861"/>
                    <a:gd name="connsiteX8" fmla="*/ 0 w 25027"/>
                    <a:gd name="connsiteY8" fmla="*/ 40861 h 40861"/>
                    <a:gd name="connsiteX9" fmla="*/ 0 w 25027"/>
                    <a:gd name="connsiteY9" fmla="*/ 0 h 40861"/>
                    <a:gd name="connsiteX10" fmla="*/ 25027 w 25027"/>
                    <a:gd name="connsiteY10" fmla="*/ 0 h 40861"/>
                    <a:gd name="connsiteX11" fmla="*/ 25027 w 25027"/>
                    <a:gd name="connsiteY11" fmla="*/ 7973 h 40861"/>
                    <a:gd name="connsiteX12" fmla="*/ 9952 w 25027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27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0" y="16240"/>
                      </a:lnTo>
                      <a:lnTo>
                        <a:pt x="23280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27" y="32886"/>
                      </a:lnTo>
                      <a:lnTo>
                        <a:pt x="25027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27" y="0"/>
                      </a:lnTo>
                      <a:lnTo>
                        <a:pt x="25027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6A5B1365-4F52-940F-CA31-E892FE9A05AB}"/>
                    </a:ext>
                  </a:extLst>
                </p:cNvPr>
                <p:cNvSpPr/>
                <p:nvPr/>
              </p:nvSpPr>
              <p:spPr>
                <a:xfrm>
                  <a:off x="1697962" y="6172092"/>
                  <a:ext cx="40514" cy="41619"/>
                </a:xfrm>
                <a:custGeom>
                  <a:avLst/>
                  <a:gdLst>
                    <a:gd name="connsiteX0" fmla="*/ 28815 w 40514"/>
                    <a:gd name="connsiteY0" fmla="*/ 13390 h 41619"/>
                    <a:gd name="connsiteX1" fmla="*/ 20780 w 40514"/>
                    <a:gd name="connsiteY1" fmla="*/ 9198 h 41619"/>
                    <a:gd name="connsiteX2" fmla="*/ 10127 w 40514"/>
                    <a:gd name="connsiteY2" fmla="*/ 20840 h 41619"/>
                    <a:gd name="connsiteX3" fmla="*/ 21596 w 40514"/>
                    <a:gd name="connsiteY3" fmla="*/ 32831 h 41619"/>
                    <a:gd name="connsiteX4" fmla="*/ 31489 w 40514"/>
                    <a:gd name="connsiteY4" fmla="*/ 25612 h 41619"/>
                    <a:gd name="connsiteX5" fmla="*/ 18859 w 40514"/>
                    <a:gd name="connsiteY5" fmla="*/ 25612 h 41619"/>
                    <a:gd name="connsiteX6" fmla="*/ 18859 w 40514"/>
                    <a:gd name="connsiteY6" fmla="*/ 18278 h 41619"/>
                    <a:gd name="connsiteX7" fmla="*/ 40515 w 40514"/>
                    <a:gd name="connsiteY7" fmla="*/ 18278 h 41619"/>
                    <a:gd name="connsiteX8" fmla="*/ 40515 w 40514"/>
                    <a:gd name="connsiteY8" fmla="*/ 27533 h 41619"/>
                    <a:gd name="connsiteX9" fmla="*/ 20840 w 40514"/>
                    <a:gd name="connsiteY9" fmla="*/ 41620 h 41619"/>
                    <a:gd name="connsiteX10" fmla="*/ 0 w 40514"/>
                    <a:gd name="connsiteY10" fmla="*/ 20840 h 41619"/>
                    <a:gd name="connsiteX11" fmla="*/ 20780 w 40514"/>
                    <a:gd name="connsiteY11" fmla="*/ 0 h 41619"/>
                    <a:gd name="connsiteX12" fmla="*/ 39813 w 40514"/>
                    <a:gd name="connsiteY12" fmla="*/ 13389 h 41619"/>
                    <a:gd name="connsiteX13" fmla="*/ 28815 w 40514"/>
                    <a:gd name="connsiteY13" fmla="*/ 13389 h 41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514" h="41619">
                      <a:moveTo>
                        <a:pt x="28815" y="13390"/>
                      </a:moveTo>
                      <a:cubicBezTo>
                        <a:pt x="28076" y="12031"/>
                        <a:pt x="25983" y="9198"/>
                        <a:pt x="20780" y="9198"/>
                      </a:cubicBezTo>
                      <a:cubicBezTo>
                        <a:pt x="14175" y="9198"/>
                        <a:pt x="10127" y="13918"/>
                        <a:pt x="10127" y="20840"/>
                      </a:cubicBezTo>
                      <a:cubicBezTo>
                        <a:pt x="10127" y="28389"/>
                        <a:pt x="14446" y="32831"/>
                        <a:pt x="21596" y="32831"/>
                      </a:cubicBezTo>
                      <a:cubicBezTo>
                        <a:pt x="28431" y="32831"/>
                        <a:pt x="30716" y="27942"/>
                        <a:pt x="31489" y="25612"/>
                      </a:cubicBezTo>
                      <a:lnTo>
                        <a:pt x="18859" y="25612"/>
                      </a:lnTo>
                      <a:lnTo>
                        <a:pt x="18859" y="18278"/>
                      </a:lnTo>
                      <a:lnTo>
                        <a:pt x="40515" y="18278"/>
                      </a:lnTo>
                      <a:lnTo>
                        <a:pt x="40515" y="27533"/>
                      </a:lnTo>
                      <a:cubicBezTo>
                        <a:pt x="38338" y="34779"/>
                        <a:pt x="31481" y="41620"/>
                        <a:pt x="20840" y="41620"/>
                      </a:cubicBezTo>
                      <a:cubicBezTo>
                        <a:pt x="8532" y="41620"/>
                        <a:pt x="0" y="33051"/>
                        <a:pt x="0" y="20840"/>
                      </a:cubicBezTo>
                      <a:cubicBezTo>
                        <a:pt x="0" y="8536"/>
                        <a:pt x="8632" y="0"/>
                        <a:pt x="20780" y="0"/>
                      </a:cubicBezTo>
                      <a:cubicBezTo>
                        <a:pt x="30482" y="0"/>
                        <a:pt x="37610" y="4936"/>
                        <a:pt x="39813" y="13389"/>
                      </a:cubicBezTo>
                      <a:lnTo>
                        <a:pt x="28815" y="13389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A8C70676-E7D7-65AB-6F59-8E0650E706F6}"/>
                    </a:ext>
                  </a:extLst>
                </p:cNvPr>
                <p:cNvSpPr/>
                <p:nvPr/>
              </p:nvSpPr>
              <p:spPr>
                <a:xfrm>
                  <a:off x="1789712" y="6171978"/>
                  <a:ext cx="30851" cy="41850"/>
                </a:xfrm>
                <a:custGeom>
                  <a:avLst/>
                  <a:gdLst>
                    <a:gd name="connsiteX0" fmla="*/ 0 w 30851"/>
                    <a:gd name="connsiteY0" fmla="*/ 29219 h 41850"/>
                    <a:gd name="connsiteX1" fmla="*/ 10594 w 30851"/>
                    <a:gd name="connsiteY1" fmla="*/ 29219 h 41850"/>
                    <a:gd name="connsiteX2" fmla="*/ 15657 w 30851"/>
                    <a:gd name="connsiteY2" fmla="*/ 33876 h 41850"/>
                    <a:gd name="connsiteX3" fmla="*/ 20431 w 30851"/>
                    <a:gd name="connsiteY3" fmla="*/ 30035 h 41850"/>
                    <a:gd name="connsiteX4" fmla="*/ 12690 w 30851"/>
                    <a:gd name="connsiteY4" fmla="*/ 24447 h 41850"/>
                    <a:gd name="connsiteX5" fmla="*/ 119 w 30851"/>
                    <a:gd name="connsiteY5" fmla="*/ 12165 h 41850"/>
                    <a:gd name="connsiteX6" fmla="*/ 15019 w 30851"/>
                    <a:gd name="connsiteY6" fmla="*/ 0 h 41850"/>
                    <a:gd name="connsiteX7" fmla="*/ 30328 w 30851"/>
                    <a:gd name="connsiteY7" fmla="*/ 12223 h 41850"/>
                    <a:gd name="connsiteX8" fmla="*/ 19560 w 30851"/>
                    <a:gd name="connsiteY8" fmla="*/ 12223 h 41850"/>
                    <a:gd name="connsiteX9" fmla="*/ 14671 w 30851"/>
                    <a:gd name="connsiteY9" fmla="*/ 7973 h 41850"/>
                    <a:gd name="connsiteX10" fmla="*/ 10654 w 30851"/>
                    <a:gd name="connsiteY10" fmla="*/ 11699 h 41850"/>
                    <a:gd name="connsiteX11" fmla="*/ 18335 w 30851"/>
                    <a:gd name="connsiteY11" fmla="*/ 17171 h 41850"/>
                    <a:gd name="connsiteX12" fmla="*/ 24768 w 30851"/>
                    <a:gd name="connsiteY12" fmla="*/ 19732 h 41850"/>
                    <a:gd name="connsiteX13" fmla="*/ 30852 w 30851"/>
                    <a:gd name="connsiteY13" fmla="*/ 29278 h 41850"/>
                    <a:gd name="connsiteX14" fmla="*/ 15951 w 30851"/>
                    <a:gd name="connsiteY14" fmla="*/ 41851 h 41850"/>
                    <a:gd name="connsiteX15" fmla="*/ 0 w 30851"/>
                    <a:gd name="connsiteY15" fmla="*/ 29218 h 4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851" h="41850">
                      <a:moveTo>
                        <a:pt x="0" y="29219"/>
                      </a:moveTo>
                      <a:lnTo>
                        <a:pt x="10594" y="29219"/>
                      </a:lnTo>
                      <a:cubicBezTo>
                        <a:pt x="11008" y="33409"/>
                        <a:pt x="14224" y="33876"/>
                        <a:pt x="15657" y="33876"/>
                      </a:cubicBezTo>
                      <a:cubicBezTo>
                        <a:pt x="17568" y="33876"/>
                        <a:pt x="20431" y="33192"/>
                        <a:pt x="20431" y="30035"/>
                      </a:cubicBezTo>
                      <a:cubicBezTo>
                        <a:pt x="20431" y="26443"/>
                        <a:pt x="15235" y="25217"/>
                        <a:pt x="12690" y="24447"/>
                      </a:cubicBezTo>
                      <a:cubicBezTo>
                        <a:pt x="5095" y="22151"/>
                        <a:pt x="119" y="19532"/>
                        <a:pt x="119" y="12165"/>
                      </a:cubicBezTo>
                      <a:cubicBezTo>
                        <a:pt x="119" y="3738"/>
                        <a:pt x="7174" y="0"/>
                        <a:pt x="15019" y="0"/>
                      </a:cubicBezTo>
                      <a:cubicBezTo>
                        <a:pt x="24439" y="0"/>
                        <a:pt x="30041" y="4926"/>
                        <a:pt x="30328" y="12223"/>
                      </a:cubicBezTo>
                      <a:lnTo>
                        <a:pt x="19560" y="12223"/>
                      </a:lnTo>
                      <a:cubicBezTo>
                        <a:pt x="19363" y="9219"/>
                        <a:pt x="17056" y="7973"/>
                        <a:pt x="14671" y="7973"/>
                      </a:cubicBezTo>
                      <a:cubicBezTo>
                        <a:pt x="12587" y="7973"/>
                        <a:pt x="10654" y="9029"/>
                        <a:pt x="10654" y="11699"/>
                      </a:cubicBezTo>
                      <a:cubicBezTo>
                        <a:pt x="10654" y="14104"/>
                        <a:pt x="12277" y="15131"/>
                        <a:pt x="18335" y="17171"/>
                      </a:cubicBezTo>
                      <a:cubicBezTo>
                        <a:pt x="20977" y="18061"/>
                        <a:pt x="23119" y="18916"/>
                        <a:pt x="24768" y="19732"/>
                      </a:cubicBezTo>
                      <a:cubicBezTo>
                        <a:pt x="27216" y="20945"/>
                        <a:pt x="30852" y="23626"/>
                        <a:pt x="30852" y="29278"/>
                      </a:cubicBezTo>
                      <a:cubicBezTo>
                        <a:pt x="30852" y="36513"/>
                        <a:pt x="25047" y="41851"/>
                        <a:pt x="15951" y="41851"/>
                      </a:cubicBezTo>
                      <a:cubicBezTo>
                        <a:pt x="6202" y="41851"/>
                        <a:pt x="155" y="36648"/>
                        <a:pt x="0" y="29218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1" name="Graphic 24">
                <a:extLst>
                  <a:ext uri="{FF2B5EF4-FFF2-40B4-BE49-F238E27FC236}">
                    <a16:creationId xmlns:a16="http://schemas.microsoft.com/office/drawing/2014/main" id="{94B98127-CF4B-533F-18D7-08A2C66AF8FB}"/>
                  </a:ext>
                </a:extLst>
              </p:cNvPr>
              <p:cNvGrpSpPr/>
              <p:nvPr/>
            </p:nvGrpSpPr>
            <p:grpSpPr>
              <a:xfrm>
                <a:off x="1388967" y="6223840"/>
                <a:ext cx="765462" cy="57219"/>
                <a:chOff x="1388967" y="6223840"/>
                <a:chExt cx="765462" cy="57219"/>
              </a:xfrm>
              <a:solidFill>
                <a:srgbClr val="23A7E6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463E6565-BAFD-03F0-B420-A488CED0F803}"/>
                    </a:ext>
                  </a:extLst>
                </p:cNvPr>
                <p:cNvSpPr/>
                <p:nvPr/>
              </p:nvSpPr>
              <p:spPr>
                <a:xfrm>
                  <a:off x="1583884" y="6239322"/>
                  <a:ext cx="40514" cy="41619"/>
                </a:xfrm>
                <a:custGeom>
                  <a:avLst/>
                  <a:gdLst>
                    <a:gd name="connsiteX0" fmla="*/ 28815 w 40514"/>
                    <a:gd name="connsiteY0" fmla="*/ 13390 h 41619"/>
                    <a:gd name="connsiteX1" fmla="*/ 20780 w 40514"/>
                    <a:gd name="connsiteY1" fmla="*/ 9198 h 41619"/>
                    <a:gd name="connsiteX2" fmla="*/ 10127 w 40514"/>
                    <a:gd name="connsiteY2" fmla="*/ 20840 h 41619"/>
                    <a:gd name="connsiteX3" fmla="*/ 21596 w 40514"/>
                    <a:gd name="connsiteY3" fmla="*/ 32831 h 41619"/>
                    <a:gd name="connsiteX4" fmla="*/ 31489 w 40514"/>
                    <a:gd name="connsiteY4" fmla="*/ 25612 h 41619"/>
                    <a:gd name="connsiteX5" fmla="*/ 18859 w 40514"/>
                    <a:gd name="connsiteY5" fmla="*/ 25612 h 41619"/>
                    <a:gd name="connsiteX6" fmla="*/ 18859 w 40514"/>
                    <a:gd name="connsiteY6" fmla="*/ 18278 h 41619"/>
                    <a:gd name="connsiteX7" fmla="*/ 40515 w 40514"/>
                    <a:gd name="connsiteY7" fmla="*/ 18278 h 41619"/>
                    <a:gd name="connsiteX8" fmla="*/ 40515 w 40514"/>
                    <a:gd name="connsiteY8" fmla="*/ 27533 h 41619"/>
                    <a:gd name="connsiteX9" fmla="*/ 20840 w 40514"/>
                    <a:gd name="connsiteY9" fmla="*/ 41620 h 41619"/>
                    <a:gd name="connsiteX10" fmla="*/ 0 w 40514"/>
                    <a:gd name="connsiteY10" fmla="*/ 20840 h 41619"/>
                    <a:gd name="connsiteX11" fmla="*/ 20780 w 40514"/>
                    <a:gd name="connsiteY11" fmla="*/ 0 h 41619"/>
                    <a:gd name="connsiteX12" fmla="*/ 39813 w 40514"/>
                    <a:gd name="connsiteY12" fmla="*/ 13389 h 41619"/>
                    <a:gd name="connsiteX13" fmla="*/ 28815 w 40514"/>
                    <a:gd name="connsiteY13" fmla="*/ 13389 h 41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514" h="41619">
                      <a:moveTo>
                        <a:pt x="28815" y="13390"/>
                      </a:moveTo>
                      <a:cubicBezTo>
                        <a:pt x="28076" y="12031"/>
                        <a:pt x="25983" y="9198"/>
                        <a:pt x="20780" y="9198"/>
                      </a:cubicBezTo>
                      <a:cubicBezTo>
                        <a:pt x="14175" y="9198"/>
                        <a:pt x="10127" y="13918"/>
                        <a:pt x="10127" y="20840"/>
                      </a:cubicBezTo>
                      <a:cubicBezTo>
                        <a:pt x="10127" y="28389"/>
                        <a:pt x="14446" y="32831"/>
                        <a:pt x="21596" y="32831"/>
                      </a:cubicBezTo>
                      <a:cubicBezTo>
                        <a:pt x="28431" y="32831"/>
                        <a:pt x="30716" y="27942"/>
                        <a:pt x="31489" y="25612"/>
                      </a:cubicBezTo>
                      <a:lnTo>
                        <a:pt x="18859" y="25612"/>
                      </a:lnTo>
                      <a:lnTo>
                        <a:pt x="18859" y="18278"/>
                      </a:lnTo>
                      <a:lnTo>
                        <a:pt x="40515" y="18278"/>
                      </a:lnTo>
                      <a:lnTo>
                        <a:pt x="40515" y="27533"/>
                      </a:lnTo>
                      <a:cubicBezTo>
                        <a:pt x="38338" y="34779"/>
                        <a:pt x="31481" y="41620"/>
                        <a:pt x="20840" y="41620"/>
                      </a:cubicBezTo>
                      <a:cubicBezTo>
                        <a:pt x="8532" y="41620"/>
                        <a:pt x="0" y="33051"/>
                        <a:pt x="0" y="20840"/>
                      </a:cubicBezTo>
                      <a:cubicBezTo>
                        <a:pt x="0" y="8536"/>
                        <a:pt x="8632" y="0"/>
                        <a:pt x="20780" y="0"/>
                      </a:cubicBezTo>
                      <a:cubicBezTo>
                        <a:pt x="30482" y="0"/>
                        <a:pt x="37610" y="4936"/>
                        <a:pt x="39813" y="13389"/>
                      </a:cubicBezTo>
                      <a:lnTo>
                        <a:pt x="28815" y="13389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8824853C-1A9C-E5A8-83A7-6C2CFCEEB52F}"/>
                    </a:ext>
                  </a:extLst>
                </p:cNvPr>
                <p:cNvSpPr/>
                <p:nvPr/>
              </p:nvSpPr>
              <p:spPr>
                <a:xfrm>
                  <a:off x="1388967" y="6239791"/>
                  <a:ext cx="46275" cy="40861"/>
                </a:xfrm>
                <a:custGeom>
                  <a:avLst/>
                  <a:gdLst>
                    <a:gd name="connsiteX0" fmla="*/ 46275 w 46275"/>
                    <a:gd name="connsiteY0" fmla="*/ 0 h 40861"/>
                    <a:gd name="connsiteX1" fmla="*/ 46275 w 46275"/>
                    <a:gd name="connsiteY1" fmla="*/ 40861 h 40861"/>
                    <a:gd name="connsiteX2" fmla="*/ 36319 w 46275"/>
                    <a:gd name="connsiteY2" fmla="*/ 40861 h 40861"/>
                    <a:gd name="connsiteX3" fmla="*/ 36319 w 46275"/>
                    <a:gd name="connsiteY3" fmla="*/ 16355 h 40861"/>
                    <a:gd name="connsiteX4" fmla="*/ 27183 w 46275"/>
                    <a:gd name="connsiteY4" fmla="*/ 40861 h 40861"/>
                    <a:gd name="connsiteX5" fmla="*/ 19148 w 46275"/>
                    <a:gd name="connsiteY5" fmla="*/ 40861 h 40861"/>
                    <a:gd name="connsiteX6" fmla="*/ 9952 w 46275"/>
                    <a:gd name="connsiteY6" fmla="*/ 16297 h 40861"/>
                    <a:gd name="connsiteX7" fmla="*/ 9952 w 46275"/>
                    <a:gd name="connsiteY7" fmla="*/ 40861 h 40861"/>
                    <a:gd name="connsiteX8" fmla="*/ 0 w 46275"/>
                    <a:gd name="connsiteY8" fmla="*/ 40861 h 40861"/>
                    <a:gd name="connsiteX9" fmla="*/ 0 w 46275"/>
                    <a:gd name="connsiteY9" fmla="*/ 0 h 40861"/>
                    <a:gd name="connsiteX10" fmla="*/ 11755 w 46275"/>
                    <a:gd name="connsiteY10" fmla="*/ 0 h 40861"/>
                    <a:gd name="connsiteX11" fmla="*/ 23225 w 46275"/>
                    <a:gd name="connsiteY11" fmla="*/ 28288 h 40861"/>
                    <a:gd name="connsiteX12" fmla="*/ 34576 w 46275"/>
                    <a:gd name="connsiteY12" fmla="*/ 0 h 40861"/>
                    <a:gd name="connsiteX13" fmla="*/ 46275 w 46275"/>
                    <a:gd name="connsiteY13" fmla="*/ 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6275" h="40861">
                      <a:moveTo>
                        <a:pt x="46275" y="0"/>
                      </a:moveTo>
                      <a:lnTo>
                        <a:pt x="46275" y="40861"/>
                      </a:lnTo>
                      <a:lnTo>
                        <a:pt x="36319" y="40861"/>
                      </a:lnTo>
                      <a:lnTo>
                        <a:pt x="36319" y="16355"/>
                      </a:lnTo>
                      <a:lnTo>
                        <a:pt x="27183" y="40861"/>
                      </a:lnTo>
                      <a:lnTo>
                        <a:pt x="19148" y="40861"/>
                      </a:lnTo>
                      <a:lnTo>
                        <a:pt x="9952" y="16297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1755" y="0"/>
                      </a:lnTo>
                      <a:lnTo>
                        <a:pt x="23225" y="28288"/>
                      </a:lnTo>
                      <a:lnTo>
                        <a:pt x="34576" y="0"/>
                      </a:lnTo>
                      <a:lnTo>
                        <a:pt x="46275" y="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265A67BF-A7A5-AFAF-48A8-BFFF9127B49F}"/>
                    </a:ext>
                  </a:extLst>
                </p:cNvPr>
                <p:cNvSpPr/>
                <p:nvPr/>
              </p:nvSpPr>
              <p:spPr>
                <a:xfrm>
                  <a:off x="1449012" y="6223840"/>
                  <a:ext cx="25031" cy="56812"/>
                </a:xfrm>
                <a:custGeom>
                  <a:avLst/>
                  <a:gdLst>
                    <a:gd name="connsiteX0" fmla="*/ 9952 w 25031"/>
                    <a:gd name="connsiteY0" fmla="*/ 23924 h 56812"/>
                    <a:gd name="connsiteX1" fmla="*/ 9952 w 25031"/>
                    <a:gd name="connsiteY1" fmla="*/ 32191 h 56812"/>
                    <a:gd name="connsiteX2" fmla="*/ 23284 w 25031"/>
                    <a:gd name="connsiteY2" fmla="*/ 32191 h 56812"/>
                    <a:gd name="connsiteX3" fmla="*/ 23284 w 25031"/>
                    <a:gd name="connsiteY3" fmla="*/ 39873 h 56812"/>
                    <a:gd name="connsiteX4" fmla="*/ 9952 w 25031"/>
                    <a:gd name="connsiteY4" fmla="*/ 39873 h 56812"/>
                    <a:gd name="connsiteX5" fmla="*/ 9952 w 25031"/>
                    <a:gd name="connsiteY5" fmla="*/ 48837 h 56812"/>
                    <a:gd name="connsiteX6" fmla="*/ 25032 w 25031"/>
                    <a:gd name="connsiteY6" fmla="*/ 48837 h 56812"/>
                    <a:gd name="connsiteX7" fmla="*/ 25032 w 25031"/>
                    <a:gd name="connsiteY7" fmla="*/ 56812 h 56812"/>
                    <a:gd name="connsiteX8" fmla="*/ 0 w 25031"/>
                    <a:gd name="connsiteY8" fmla="*/ 56812 h 56812"/>
                    <a:gd name="connsiteX9" fmla="*/ 0 w 25031"/>
                    <a:gd name="connsiteY9" fmla="*/ 15951 h 56812"/>
                    <a:gd name="connsiteX10" fmla="*/ 25032 w 25031"/>
                    <a:gd name="connsiteY10" fmla="*/ 15951 h 56812"/>
                    <a:gd name="connsiteX11" fmla="*/ 25032 w 25031"/>
                    <a:gd name="connsiteY11" fmla="*/ 23924 h 56812"/>
                    <a:gd name="connsiteX12" fmla="*/ 9952 w 25031"/>
                    <a:gd name="connsiteY12" fmla="*/ 23924 h 56812"/>
                    <a:gd name="connsiteX13" fmla="*/ 19033 w 25031"/>
                    <a:gd name="connsiteY13" fmla="*/ 7741 h 56812"/>
                    <a:gd name="connsiteX14" fmla="*/ 5008 w 25031"/>
                    <a:gd name="connsiteY14" fmla="*/ 13621 h 56812"/>
                    <a:gd name="connsiteX15" fmla="*/ 5008 w 25031"/>
                    <a:gd name="connsiteY15" fmla="*/ 6753 h 56812"/>
                    <a:gd name="connsiteX16" fmla="*/ 19033 w 25031"/>
                    <a:gd name="connsiteY16" fmla="*/ 0 h 56812"/>
                    <a:gd name="connsiteX17" fmla="*/ 19033 w 25031"/>
                    <a:gd name="connsiteY17" fmla="*/ 7741 h 56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5031" h="56812">
                      <a:moveTo>
                        <a:pt x="9952" y="23924"/>
                      </a:moveTo>
                      <a:lnTo>
                        <a:pt x="9952" y="32191"/>
                      </a:lnTo>
                      <a:lnTo>
                        <a:pt x="23284" y="32191"/>
                      </a:lnTo>
                      <a:lnTo>
                        <a:pt x="23284" y="39873"/>
                      </a:lnTo>
                      <a:lnTo>
                        <a:pt x="9952" y="39873"/>
                      </a:lnTo>
                      <a:lnTo>
                        <a:pt x="9952" y="48837"/>
                      </a:lnTo>
                      <a:lnTo>
                        <a:pt x="25032" y="48837"/>
                      </a:lnTo>
                      <a:lnTo>
                        <a:pt x="25032" y="56812"/>
                      </a:lnTo>
                      <a:lnTo>
                        <a:pt x="0" y="56812"/>
                      </a:lnTo>
                      <a:lnTo>
                        <a:pt x="0" y="15951"/>
                      </a:lnTo>
                      <a:lnTo>
                        <a:pt x="25032" y="15951"/>
                      </a:lnTo>
                      <a:lnTo>
                        <a:pt x="25032" y="23924"/>
                      </a:lnTo>
                      <a:lnTo>
                        <a:pt x="9952" y="23924"/>
                      </a:lnTo>
                      <a:close/>
                      <a:moveTo>
                        <a:pt x="19033" y="7741"/>
                      </a:moveTo>
                      <a:lnTo>
                        <a:pt x="5008" y="13621"/>
                      </a:lnTo>
                      <a:lnTo>
                        <a:pt x="5008" y="6753"/>
                      </a:lnTo>
                      <a:lnTo>
                        <a:pt x="19033" y="0"/>
                      </a:lnTo>
                      <a:lnTo>
                        <a:pt x="19033" y="7741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0DEBAA75-E04A-4319-C9A3-263532A12CB6}"/>
                    </a:ext>
                  </a:extLst>
                </p:cNvPr>
                <p:cNvSpPr/>
                <p:nvPr/>
              </p:nvSpPr>
              <p:spPr>
                <a:xfrm>
                  <a:off x="1487999" y="6239791"/>
                  <a:ext cx="36556" cy="40861"/>
                </a:xfrm>
                <a:custGeom>
                  <a:avLst/>
                  <a:gdLst>
                    <a:gd name="connsiteX0" fmla="*/ 36557 w 36556"/>
                    <a:gd name="connsiteY0" fmla="*/ 40861 h 40861"/>
                    <a:gd name="connsiteX1" fmla="*/ 26600 w 36556"/>
                    <a:gd name="connsiteY1" fmla="*/ 40861 h 40861"/>
                    <a:gd name="connsiteX2" fmla="*/ 9952 w 36556"/>
                    <a:gd name="connsiteY2" fmla="*/ 15657 h 40861"/>
                    <a:gd name="connsiteX3" fmla="*/ 9952 w 36556"/>
                    <a:gd name="connsiteY3" fmla="*/ 40861 h 40861"/>
                    <a:gd name="connsiteX4" fmla="*/ 0 w 36556"/>
                    <a:gd name="connsiteY4" fmla="*/ 40861 h 40861"/>
                    <a:gd name="connsiteX5" fmla="*/ 0 w 36556"/>
                    <a:gd name="connsiteY5" fmla="*/ 0 h 40861"/>
                    <a:gd name="connsiteX6" fmla="*/ 9952 w 36556"/>
                    <a:gd name="connsiteY6" fmla="*/ 0 h 40861"/>
                    <a:gd name="connsiteX7" fmla="*/ 26600 w 36556"/>
                    <a:gd name="connsiteY7" fmla="*/ 25321 h 40861"/>
                    <a:gd name="connsiteX8" fmla="*/ 26600 w 36556"/>
                    <a:gd name="connsiteY8" fmla="*/ 0 h 40861"/>
                    <a:gd name="connsiteX9" fmla="*/ 36557 w 36556"/>
                    <a:gd name="connsiteY9" fmla="*/ 0 h 40861"/>
                    <a:gd name="connsiteX10" fmla="*/ 36557 w 36556"/>
                    <a:gd name="connsiteY10" fmla="*/ 40861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6556" h="40861">
                      <a:moveTo>
                        <a:pt x="36557" y="40861"/>
                      </a:moveTo>
                      <a:lnTo>
                        <a:pt x="26600" y="40861"/>
                      </a:lnTo>
                      <a:lnTo>
                        <a:pt x="9952" y="15657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9952" y="0"/>
                      </a:lnTo>
                      <a:lnTo>
                        <a:pt x="26600" y="25321"/>
                      </a:lnTo>
                      <a:lnTo>
                        <a:pt x="26600" y="0"/>
                      </a:lnTo>
                      <a:lnTo>
                        <a:pt x="36557" y="0"/>
                      </a:lnTo>
                      <a:lnTo>
                        <a:pt x="36557" y="40861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AA144868-A2A8-C16D-D0BC-48608E51224E}"/>
                    </a:ext>
                  </a:extLst>
                </p:cNvPr>
                <p:cNvSpPr/>
                <p:nvPr/>
              </p:nvSpPr>
              <p:spPr>
                <a:xfrm>
                  <a:off x="1535007" y="6239791"/>
                  <a:ext cx="41093" cy="40861"/>
                </a:xfrm>
                <a:custGeom>
                  <a:avLst/>
                  <a:gdLst>
                    <a:gd name="connsiteX0" fmla="*/ 28115 w 41093"/>
                    <a:gd name="connsiteY0" fmla="*/ 33642 h 40861"/>
                    <a:gd name="connsiteX1" fmla="*/ 12865 w 41093"/>
                    <a:gd name="connsiteY1" fmla="*/ 33642 h 40861"/>
                    <a:gd name="connsiteX2" fmla="*/ 10420 w 41093"/>
                    <a:gd name="connsiteY2" fmla="*/ 40861 h 40861"/>
                    <a:gd name="connsiteX3" fmla="*/ 0 w 41093"/>
                    <a:gd name="connsiteY3" fmla="*/ 40861 h 40861"/>
                    <a:gd name="connsiteX4" fmla="*/ 14786 w 41093"/>
                    <a:gd name="connsiteY4" fmla="*/ 0 h 40861"/>
                    <a:gd name="connsiteX5" fmla="*/ 26312 w 41093"/>
                    <a:gd name="connsiteY5" fmla="*/ 0 h 40861"/>
                    <a:gd name="connsiteX6" fmla="*/ 41094 w 41093"/>
                    <a:gd name="connsiteY6" fmla="*/ 40861 h 40861"/>
                    <a:gd name="connsiteX7" fmla="*/ 30559 w 41093"/>
                    <a:gd name="connsiteY7" fmla="*/ 40861 h 40861"/>
                    <a:gd name="connsiteX8" fmla="*/ 28114 w 41093"/>
                    <a:gd name="connsiteY8" fmla="*/ 33642 h 40861"/>
                    <a:gd name="connsiteX9" fmla="*/ 25555 w 41093"/>
                    <a:gd name="connsiteY9" fmla="*/ 25960 h 40861"/>
                    <a:gd name="connsiteX10" fmla="*/ 20487 w 41093"/>
                    <a:gd name="connsiteY10" fmla="*/ 10999 h 40861"/>
                    <a:gd name="connsiteX11" fmla="*/ 15484 w 41093"/>
                    <a:gd name="connsiteY11" fmla="*/ 25960 h 40861"/>
                    <a:gd name="connsiteX12" fmla="*/ 25555 w 41093"/>
                    <a:gd name="connsiteY12" fmla="*/ 2596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093" h="40861">
                      <a:moveTo>
                        <a:pt x="28115" y="33642"/>
                      </a:moveTo>
                      <a:lnTo>
                        <a:pt x="12865" y="33642"/>
                      </a:lnTo>
                      <a:lnTo>
                        <a:pt x="10420" y="40861"/>
                      </a:lnTo>
                      <a:lnTo>
                        <a:pt x="0" y="40861"/>
                      </a:lnTo>
                      <a:lnTo>
                        <a:pt x="14786" y="0"/>
                      </a:lnTo>
                      <a:lnTo>
                        <a:pt x="26312" y="0"/>
                      </a:lnTo>
                      <a:lnTo>
                        <a:pt x="41094" y="40861"/>
                      </a:lnTo>
                      <a:lnTo>
                        <a:pt x="30559" y="40861"/>
                      </a:lnTo>
                      <a:lnTo>
                        <a:pt x="28114" y="33642"/>
                      </a:lnTo>
                      <a:close/>
                      <a:moveTo>
                        <a:pt x="25555" y="25960"/>
                      </a:moveTo>
                      <a:lnTo>
                        <a:pt x="20487" y="10999"/>
                      </a:lnTo>
                      <a:lnTo>
                        <a:pt x="15484" y="25960"/>
                      </a:lnTo>
                      <a:lnTo>
                        <a:pt x="25555" y="2596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77BF0B2B-AC65-ED4D-9839-992F5CAC2E9E}"/>
                    </a:ext>
                  </a:extLst>
                </p:cNvPr>
                <p:cNvSpPr/>
                <p:nvPr/>
              </p:nvSpPr>
              <p:spPr>
                <a:xfrm>
                  <a:off x="1638245" y="6239791"/>
                  <a:ext cx="25027" cy="40861"/>
                </a:xfrm>
                <a:custGeom>
                  <a:avLst/>
                  <a:gdLst>
                    <a:gd name="connsiteX0" fmla="*/ 9952 w 25027"/>
                    <a:gd name="connsiteY0" fmla="*/ 7973 h 40861"/>
                    <a:gd name="connsiteX1" fmla="*/ 9952 w 25027"/>
                    <a:gd name="connsiteY1" fmla="*/ 16240 h 40861"/>
                    <a:gd name="connsiteX2" fmla="*/ 23280 w 25027"/>
                    <a:gd name="connsiteY2" fmla="*/ 16240 h 40861"/>
                    <a:gd name="connsiteX3" fmla="*/ 23280 w 25027"/>
                    <a:gd name="connsiteY3" fmla="*/ 23922 h 40861"/>
                    <a:gd name="connsiteX4" fmla="*/ 9952 w 25027"/>
                    <a:gd name="connsiteY4" fmla="*/ 23922 h 40861"/>
                    <a:gd name="connsiteX5" fmla="*/ 9952 w 25027"/>
                    <a:gd name="connsiteY5" fmla="*/ 32886 h 40861"/>
                    <a:gd name="connsiteX6" fmla="*/ 25027 w 25027"/>
                    <a:gd name="connsiteY6" fmla="*/ 32886 h 40861"/>
                    <a:gd name="connsiteX7" fmla="*/ 25027 w 25027"/>
                    <a:gd name="connsiteY7" fmla="*/ 40861 h 40861"/>
                    <a:gd name="connsiteX8" fmla="*/ 0 w 25027"/>
                    <a:gd name="connsiteY8" fmla="*/ 40861 h 40861"/>
                    <a:gd name="connsiteX9" fmla="*/ 0 w 25027"/>
                    <a:gd name="connsiteY9" fmla="*/ 0 h 40861"/>
                    <a:gd name="connsiteX10" fmla="*/ 25027 w 25027"/>
                    <a:gd name="connsiteY10" fmla="*/ 0 h 40861"/>
                    <a:gd name="connsiteX11" fmla="*/ 25027 w 25027"/>
                    <a:gd name="connsiteY11" fmla="*/ 7973 h 40861"/>
                    <a:gd name="connsiteX12" fmla="*/ 9952 w 25027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27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0" y="16240"/>
                      </a:lnTo>
                      <a:lnTo>
                        <a:pt x="23280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27" y="32886"/>
                      </a:lnTo>
                      <a:lnTo>
                        <a:pt x="25027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27" y="0"/>
                      </a:lnTo>
                      <a:lnTo>
                        <a:pt x="25027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47BEA969-B3F5-A237-0ED1-A3878D590A2B}"/>
                    </a:ext>
                  </a:extLst>
                </p:cNvPr>
                <p:cNvSpPr/>
                <p:nvPr/>
              </p:nvSpPr>
              <p:spPr>
                <a:xfrm>
                  <a:off x="1784681" y="6239791"/>
                  <a:ext cx="25031" cy="40861"/>
                </a:xfrm>
                <a:custGeom>
                  <a:avLst/>
                  <a:gdLst>
                    <a:gd name="connsiteX0" fmla="*/ 9952 w 25031"/>
                    <a:gd name="connsiteY0" fmla="*/ 7973 h 40861"/>
                    <a:gd name="connsiteX1" fmla="*/ 9952 w 25031"/>
                    <a:gd name="connsiteY1" fmla="*/ 16240 h 40861"/>
                    <a:gd name="connsiteX2" fmla="*/ 23284 w 25031"/>
                    <a:gd name="connsiteY2" fmla="*/ 16240 h 40861"/>
                    <a:gd name="connsiteX3" fmla="*/ 23284 w 25031"/>
                    <a:gd name="connsiteY3" fmla="*/ 23922 h 40861"/>
                    <a:gd name="connsiteX4" fmla="*/ 9952 w 25031"/>
                    <a:gd name="connsiteY4" fmla="*/ 23922 h 40861"/>
                    <a:gd name="connsiteX5" fmla="*/ 9952 w 25031"/>
                    <a:gd name="connsiteY5" fmla="*/ 32886 h 40861"/>
                    <a:gd name="connsiteX6" fmla="*/ 25032 w 25031"/>
                    <a:gd name="connsiteY6" fmla="*/ 32886 h 40861"/>
                    <a:gd name="connsiteX7" fmla="*/ 25032 w 25031"/>
                    <a:gd name="connsiteY7" fmla="*/ 40861 h 40861"/>
                    <a:gd name="connsiteX8" fmla="*/ 0 w 25031"/>
                    <a:gd name="connsiteY8" fmla="*/ 40861 h 40861"/>
                    <a:gd name="connsiteX9" fmla="*/ 0 w 25031"/>
                    <a:gd name="connsiteY9" fmla="*/ 0 h 40861"/>
                    <a:gd name="connsiteX10" fmla="*/ 25032 w 25031"/>
                    <a:gd name="connsiteY10" fmla="*/ 0 h 40861"/>
                    <a:gd name="connsiteX11" fmla="*/ 25032 w 25031"/>
                    <a:gd name="connsiteY11" fmla="*/ 7973 h 40861"/>
                    <a:gd name="connsiteX12" fmla="*/ 9952 w 25031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31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4" y="16240"/>
                      </a:lnTo>
                      <a:lnTo>
                        <a:pt x="23284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32" y="32886"/>
                      </a:lnTo>
                      <a:lnTo>
                        <a:pt x="2503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32" y="0"/>
                      </a:lnTo>
                      <a:lnTo>
                        <a:pt x="25032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85968A56-3867-5863-FF95-D8A1570576E5}"/>
                    </a:ext>
                  </a:extLst>
                </p:cNvPr>
                <p:cNvSpPr/>
                <p:nvPr/>
              </p:nvSpPr>
              <p:spPr>
                <a:xfrm>
                  <a:off x="1819523" y="6239791"/>
                  <a:ext cx="31608" cy="40861"/>
                </a:xfrm>
                <a:custGeom>
                  <a:avLst/>
                  <a:gdLst>
                    <a:gd name="connsiteX0" fmla="*/ 31608 w 31608"/>
                    <a:gd name="connsiteY0" fmla="*/ 0 h 40861"/>
                    <a:gd name="connsiteX1" fmla="*/ 31608 w 31608"/>
                    <a:gd name="connsiteY1" fmla="*/ 7973 h 40861"/>
                    <a:gd name="connsiteX2" fmla="*/ 20780 w 31608"/>
                    <a:gd name="connsiteY2" fmla="*/ 7973 h 40861"/>
                    <a:gd name="connsiteX3" fmla="*/ 20780 w 31608"/>
                    <a:gd name="connsiteY3" fmla="*/ 40861 h 40861"/>
                    <a:gd name="connsiteX4" fmla="*/ 10828 w 31608"/>
                    <a:gd name="connsiteY4" fmla="*/ 40861 h 40861"/>
                    <a:gd name="connsiteX5" fmla="*/ 10828 w 31608"/>
                    <a:gd name="connsiteY5" fmla="*/ 7973 h 40861"/>
                    <a:gd name="connsiteX6" fmla="*/ 0 w 31608"/>
                    <a:gd name="connsiteY6" fmla="*/ 7973 h 40861"/>
                    <a:gd name="connsiteX7" fmla="*/ 0 w 31608"/>
                    <a:gd name="connsiteY7" fmla="*/ 0 h 40861"/>
                    <a:gd name="connsiteX8" fmla="*/ 31608 w 31608"/>
                    <a:gd name="connsiteY8" fmla="*/ 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608" h="40861">
                      <a:moveTo>
                        <a:pt x="31608" y="0"/>
                      </a:moveTo>
                      <a:lnTo>
                        <a:pt x="31608" y="7973"/>
                      </a:lnTo>
                      <a:lnTo>
                        <a:pt x="20780" y="7973"/>
                      </a:lnTo>
                      <a:lnTo>
                        <a:pt x="20780" y="40861"/>
                      </a:lnTo>
                      <a:lnTo>
                        <a:pt x="10828" y="40861"/>
                      </a:lnTo>
                      <a:lnTo>
                        <a:pt x="10828" y="7973"/>
                      </a:lnTo>
                      <a:lnTo>
                        <a:pt x="0" y="7973"/>
                      </a:lnTo>
                      <a:lnTo>
                        <a:pt x="0" y="0"/>
                      </a:lnTo>
                      <a:lnTo>
                        <a:pt x="31608" y="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E416E029-6753-4962-8E4F-A6D579112BBB}"/>
                    </a:ext>
                  </a:extLst>
                </p:cNvPr>
                <p:cNvSpPr/>
                <p:nvPr/>
              </p:nvSpPr>
              <p:spPr>
                <a:xfrm>
                  <a:off x="1921328" y="6239791"/>
                  <a:ext cx="41093" cy="40861"/>
                </a:xfrm>
                <a:custGeom>
                  <a:avLst/>
                  <a:gdLst>
                    <a:gd name="connsiteX0" fmla="*/ 28115 w 41093"/>
                    <a:gd name="connsiteY0" fmla="*/ 33642 h 40861"/>
                    <a:gd name="connsiteX1" fmla="*/ 12865 w 41093"/>
                    <a:gd name="connsiteY1" fmla="*/ 33642 h 40861"/>
                    <a:gd name="connsiteX2" fmla="*/ 10420 w 41093"/>
                    <a:gd name="connsiteY2" fmla="*/ 40861 h 40861"/>
                    <a:gd name="connsiteX3" fmla="*/ 0 w 41093"/>
                    <a:gd name="connsiteY3" fmla="*/ 40861 h 40861"/>
                    <a:gd name="connsiteX4" fmla="*/ 14786 w 41093"/>
                    <a:gd name="connsiteY4" fmla="*/ 0 h 40861"/>
                    <a:gd name="connsiteX5" fmla="*/ 26312 w 41093"/>
                    <a:gd name="connsiteY5" fmla="*/ 0 h 40861"/>
                    <a:gd name="connsiteX6" fmla="*/ 41094 w 41093"/>
                    <a:gd name="connsiteY6" fmla="*/ 40861 h 40861"/>
                    <a:gd name="connsiteX7" fmla="*/ 30559 w 41093"/>
                    <a:gd name="connsiteY7" fmla="*/ 40861 h 40861"/>
                    <a:gd name="connsiteX8" fmla="*/ 28114 w 41093"/>
                    <a:gd name="connsiteY8" fmla="*/ 33642 h 40861"/>
                    <a:gd name="connsiteX9" fmla="*/ 25556 w 41093"/>
                    <a:gd name="connsiteY9" fmla="*/ 25960 h 40861"/>
                    <a:gd name="connsiteX10" fmla="*/ 20488 w 41093"/>
                    <a:gd name="connsiteY10" fmla="*/ 10999 h 40861"/>
                    <a:gd name="connsiteX11" fmla="*/ 15484 w 41093"/>
                    <a:gd name="connsiteY11" fmla="*/ 25960 h 40861"/>
                    <a:gd name="connsiteX12" fmla="*/ 25556 w 41093"/>
                    <a:gd name="connsiteY12" fmla="*/ 2596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093" h="40861">
                      <a:moveTo>
                        <a:pt x="28115" y="33642"/>
                      </a:moveTo>
                      <a:lnTo>
                        <a:pt x="12865" y="33642"/>
                      </a:lnTo>
                      <a:lnTo>
                        <a:pt x="10420" y="40861"/>
                      </a:lnTo>
                      <a:lnTo>
                        <a:pt x="0" y="40861"/>
                      </a:lnTo>
                      <a:lnTo>
                        <a:pt x="14786" y="0"/>
                      </a:lnTo>
                      <a:lnTo>
                        <a:pt x="26312" y="0"/>
                      </a:lnTo>
                      <a:lnTo>
                        <a:pt x="41094" y="40861"/>
                      </a:lnTo>
                      <a:lnTo>
                        <a:pt x="30559" y="40861"/>
                      </a:lnTo>
                      <a:lnTo>
                        <a:pt x="28114" y="33642"/>
                      </a:lnTo>
                      <a:close/>
                      <a:moveTo>
                        <a:pt x="25556" y="25960"/>
                      </a:moveTo>
                      <a:lnTo>
                        <a:pt x="20488" y="10999"/>
                      </a:lnTo>
                      <a:lnTo>
                        <a:pt x="15484" y="25960"/>
                      </a:lnTo>
                      <a:lnTo>
                        <a:pt x="25556" y="2596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E75CB3ED-FF6E-7544-6668-9FE3F6177377}"/>
                    </a:ext>
                  </a:extLst>
                </p:cNvPr>
                <p:cNvSpPr/>
                <p:nvPr/>
              </p:nvSpPr>
              <p:spPr>
                <a:xfrm>
                  <a:off x="2015715" y="6239791"/>
                  <a:ext cx="9952" cy="40861"/>
                </a:xfrm>
                <a:custGeom>
                  <a:avLst/>
                  <a:gdLst>
                    <a:gd name="connsiteX0" fmla="*/ 9952 w 9952"/>
                    <a:gd name="connsiteY0" fmla="*/ 0 h 40861"/>
                    <a:gd name="connsiteX1" fmla="*/ 9952 w 9952"/>
                    <a:gd name="connsiteY1" fmla="*/ 40861 h 40861"/>
                    <a:gd name="connsiteX2" fmla="*/ 0 w 9952"/>
                    <a:gd name="connsiteY2" fmla="*/ 40861 h 40861"/>
                    <a:gd name="connsiteX3" fmla="*/ 0 w 9952"/>
                    <a:gd name="connsiteY3" fmla="*/ 0 h 40861"/>
                    <a:gd name="connsiteX4" fmla="*/ 9952 w 9952"/>
                    <a:gd name="connsiteY4" fmla="*/ 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52" h="40861">
                      <a:moveTo>
                        <a:pt x="9952" y="0"/>
                      </a:move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9952" y="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A10DA082-3FC3-093C-2A4A-BBCABB30EE08}"/>
                    </a:ext>
                  </a:extLst>
                </p:cNvPr>
                <p:cNvSpPr/>
                <p:nvPr/>
              </p:nvSpPr>
              <p:spPr>
                <a:xfrm>
                  <a:off x="2039552" y="6239791"/>
                  <a:ext cx="25027" cy="40861"/>
                </a:xfrm>
                <a:custGeom>
                  <a:avLst/>
                  <a:gdLst>
                    <a:gd name="connsiteX0" fmla="*/ 9952 w 25027"/>
                    <a:gd name="connsiteY0" fmla="*/ 7973 h 40861"/>
                    <a:gd name="connsiteX1" fmla="*/ 9952 w 25027"/>
                    <a:gd name="connsiteY1" fmla="*/ 16240 h 40861"/>
                    <a:gd name="connsiteX2" fmla="*/ 23280 w 25027"/>
                    <a:gd name="connsiteY2" fmla="*/ 16240 h 40861"/>
                    <a:gd name="connsiteX3" fmla="*/ 23280 w 25027"/>
                    <a:gd name="connsiteY3" fmla="*/ 23922 h 40861"/>
                    <a:gd name="connsiteX4" fmla="*/ 9952 w 25027"/>
                    <a:gd name="connsiteY4" fmla="*/ 23922 h 40861"/>
                    <a:gd name="connsiteX5" fmla="*/ 9952 w 25027"/>
                    <a:gd name="connsiteY5" fmla="*/ 32886 h 40861"/>
                    <a:gd name="connsiteX6" fmla="*/ 25027 w 25027"/>
                    <a:gd name="connsiteY6" fmla="*/ 32886 h 40861"/>
                    <a:gd name="connsiteX7" fmla="*/ 25027 w 25027"/>
                    <a:gd name="connsiteY7" fmla="*/ 40861 h 40861"/>
                    <a:gd name="connsiteX8" fmla="*/ 0 w 25027"/>
                    <a:gd name="connsiteY8" fmla="*/ 40861 h 40861"/>
                    <a:gd name="connsiteX9" fmla="*/ 0 w 25027"/>
                    <a:gd name="connsiteY9" fmla="*/ 0 h 40861"/>
                    <a:gd name="connsiteX10" fmla="*/ 25027 w 25027"/>
                    <a:gd name="connsiteY10" fmla="*/ 0 h 40861"/>
                    <a:gd name="connsiteX11" fmla="*/ 25027 w 25027"/>
                    <a:gd name="connsiteY11" fmla="*/ 7973 h 40861"/>
                    <a:gd name="connsiteX12" fmla="*/ 9952 w 25027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27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0" y="16240"/>
                      </a:lnTo>
                      <a:lnTo>
                        <a:pt x="23280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27" y="32886"/>
                      </a:lnTo>
                      <a:lnTo>
                        <a:pt x="25027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27" y="0"/>
                      </a:lnTo>
                      <a:lnTo>
                        <a:pt x="25027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91BEEAB5-B1CA-8CBD-9963-47787EB90135}"/>
                    </a:ext>
                  </a:extLst>
                </p:cNvPr>
                <p:cNvSpPr/>
                <p:nvPr/>
              </p:nvSpPr>
              <p:spPr>
                <a:xfrm>
                  <a:off x="2123578" y="6239208"/>
                  <a:ext cx="30851" cy="41851"/>
                </a:xfrm>
                <a:custGeom>
                  <a:avLst/>
                  <a:gdLst>
                    <a:gd name="connsiteX0" fmla="*/ 0 w 30851"/>
                    <a:gd name="connsiteY0" fmla="*/ 29219 h 41851"/>
                    <a:gd name="connsiteX1" fmla="*/ 10594 w 30851"/>
                    <a:gd name="connsiteY1" fmla="*/ 29219 h 41851"/>
                    <a:gd name="connsiteX2" fmla="*/ 15657 w 30851"/>
                    <a:gd name="connsiteY2" fmla="*/ 33876 h 41851"/>
                    <a:gd name="connsiteX3" fmla="*/ 20431 w 30851"/>
                    <a:gd name="connsiteY3" fmla="*/ 30035 h 41851"/>
                    <a:gd name="connsiteX4" fmla="*/ 12690 w 30851"/>
                    <a:gd name="connsiteY4" fmla="*/ 24447 h 41851"/>
                    <a:gd name="connsiteX5" fmla="*/ 118 w 30851"/>
                    <a:gd name="connsiteY5" fmla="*/ 12165 h 41851"/>
                    <a:gd name="connsiteX6" fmla="*/ 15019 w 30851"/>
                    <a:gd name="connsiteY6" fmla="*/ 0 h 41851"/>
                    <a:gd name="connsiteX7" fmla="*/ 30328 w 30851"/>
                    <a:gd name="connsiteY7" fmla="*/ 12223 h 41851"/>
                    <a:gd name="connsiteX8" fmla="*/ 19560 w 30851"/>
                    <a:gd name="connsiteY8" fmla="*/ 12223 h 41851"/>
                    <a:gd name="connsiteX9" fmla="*/ 14671 w 30851"/>
                    <a:gd name="connsiteY9" fmla="*/ 7973 h 41851"/>
                    <a:gd name="connsiteX10" fmla="*/ 10654 w 30851"/>
                    <a:gd name="connsiteY10" fmla="*/ 11699 h 41851"/>
                    <a:gd name="connsiteX11" fmla="*/ 18335 w 30851"/>
                    <a:gd name="connsiteY11" fmla="*/ 17171 h 41851"/>
                    <a:gd name="connsiteX12" fmla="*/ 24768 w 30851"/>
                    <a:gd name="connsiteY12" fmla="*/ 19732 h 41851"/>
                    <a:gd name="connsiteX13" fmla="*/ 30851 w 30851"/>
                    <a:gd name="connsiteY13" fmla="*/ 29278 h 41851"/>
                    <a:gd name="connsiteX14" fmla="*/ 15951 w 30851"/>
                    <a:gd name="connsiteY14" fmla="*/ 41851 h 41851"/>
                    <a:gd name="connsiteX15" fmla="*/ 0 w 30851"/>
                    <a:gd name="connsiteY15" fmla="*/ 29218 h 41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851" h="41851">
                      <a:moveTo>
                        <a:pt x="0" y="29219"/>
                      </a:moveTo>
                      <a:lnTo>
                        <a:pt x="10594" y="29219"/>
                      </a:lnTo>
                      <a:cubicBezTo>
                        <a:pt x="11008" y="33409"/>
                        <a:pt x="14224" y="33876"/>
                        <a:pt x="15657" y="33876"/>
                      </a:cubicBezTo>
                      <a:cubicBezTo>
                        <a:pt x="17568" y="33876"/>
                        <a:pt x="20431" y="33192"/>
                        <a:pt x="20431" y="30035"/>
                      </a:cubicBezTo>
                      <a:cubicBezTo>
                        <a:pt x="20431" y="26443"/>
                        <a:pt x="15235" y="25217"/>
                        <a:pt x="12690" y="24447"/>
                      </a:cubicBezTo>
                      <a:cubicBezTo>
                        <a:pt x="5095" y="22151"/>
                        <a:pt x="118" y="19532"/>
                        <a:pt x="118" y="12165"/>
                      </a:cubicBezTo>
                      <a:cubicBezTo>
                        <a:pt x="118" y="3738"/>
                        <a:pt x="7174" y="0"/>
                        <a:pt x="15019" y="0"/>
                      </a:cubicBezTo>
                      <a:cubicBezTo>
                        <a:pt x="24439" y="0"/>
                        <a:pt x="30041" y="4926"/>
                        <a:pt x="30328" y="12223"/>
                      </a:cubicBezTo>
                      <a:lnTo>
                        <a:pt x="19560" y="12223"/>
                      </a:lnTo>
                      <a:cubicBezTo>
                        <a:pt x="19363" y="9219"/>
                        <a:pt x="17055" y="7973"/>
                        <a:pt x="14671" y="7973"/>
                      </a:cubicBezTo>
                      <a:cubicBezTo>
                        <a:pt x="12587" y="7973"/>
                        <a:pt x="10654" y="9029"/>
                        <a:pt x="10654" y="11699"/>
                      </a:cubicBezTo>
                      <a:cubicBezTo>
                        <a:pt x="10654" y="14104"/>
                        <a:pt x="12277" y="15131"/>
                        <a:pt x="18335" y="17171"/>
                      </a:cubicBezTo>
                      <a:cubicBezTo>
                        <a:pt x="20977" y="18061"/>
                        <a:pt x="23119" y="18916"/>
                        <a:pt x="24768" y="19732"/>
                      </a:cubicBezTo>
                      <a:cubicBezTo>
                        <a:pt x="27216" y="20945"/>
                        <a:pt x="30851" y="23626"/>
                        <a:pt x="30851" y="29278"/>
                      </a:cubicBezTo>
                      <a:cubicBezTo>
                        <a:pt x="30851" y="36513"/>
                        <a:pt x="25047" y="41851"/>
                        <a:pt x="15951" y="41851"/>
                      </a:cubicBezTo>
                      <a:cubicBezTo>
                        <a:pt x="6202" y="41851"/>
                        <a:pt x="154" y="36648"/>
                        <a:pt x="0" y="29218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5C2D349A-29ED-D004-20F7-D504DD205918}"/>
                    </a:ext>
                  </a:extLst>
                </p:cNvPr>
                <p:cNvSpPr/>
                <p:nvPr/>
              </p:nvSpPr>
              <p:spPr>
                <a:xfrm>
                  <a:off x="1721734" y="6239208"/>
                  <a:ext cx="30851" cy="41851"/>
                </a:xfrm>
                <a:custGeom>
                  <a:avLst/>
                  <a:gdLst>
                    <a:gd name="connsiteX0" fmla="*/ 0 w 30851"/>
                    <a:gd name="connsiteY0" fmla="*/ 29219 h 41851"/>
                    <a:gd name="connsiteX1" fmla="*/ 10594 w 30851"/>
                    <a:gd name="connsiteY1" fmla="*/ 29219 h 41851"/>
                    <a:gd name="connsiteX2" fmla="*/ 15657 w 30851"/>
                    <a:gd name="connsiteY2" fmla="*/ 33876 h 41851"/>
                    <a:gd name="connsiteX3" fmla="*/ 20431 w 30851"/>
                    <a:gd name="connsiteY3" fmla="*/ 30035 h 41851"/>
                    <a:gd name="connsiteX4" fmla="*/ 12690 w 30851"/>
                    <a:gd name="connsiteY4" fmla="*/ 24447 h 41851"/>
                    <a:gd name="connsiteX5" fmla="*/ 119 w 30851"/>
                    <a:gd name="connsiteY5" fmla="*/ 12165 h 41851"/>
                    <a:gd name="connsiteX6" fmla="*/ 15019 w 30851"/>
                    <a:gd name="connsiteY6" fmla="*/ 0 h 41851"/>
                    <a:gd name="connsiteX7" fmla="*/ 30328 w 30851"/>
                    <a:gd name="connsiteY7" fmla="*/ 12223 h 41851"/>
                    <a:gd name="connsiteX8" fmla="*/ 19560 w 30851"/>
                    <a:gd name="connsiteY8" fmla="*/ 12223 h 41851"/>
                    <a:gd name="connsiteX9" fmla="*/ 14671 w 30851"/>
                    <a:gd name="connsiteY9" fmla="*/ 7973 h 41851"/>
                    <a:gd name="connsiteX10" fmla="*/ 10654 w 30851"/>
                    <a:gd name="connsiteY10" fmla="*/ 11699 h 41851"/>
                    <a:gd name="connsiteX11" fmla="*/ 18335 w 30851"/>
                    <a:gd name="connsiteY11" fmla="*/ 17171 h 41851"/>
                    <a:gd name="connsiteX12" fmla="*/ 24768 w 30851"/>
                    <a:gd name="connsiteY12" fmla="*/ 19732 h 41851"/>
                    <a:gd name="connsiteX13" fmla="*/ 30852 w 30851"/>
                    <a:gd name="connsiteY13" fmla="*/ 29278 h 41851"/>
                    <a:gd name="connsiteX14" fmla="*/ 15951 w 30851"/>
                    <a:gd name="connsiteY14" fmla="*/ 41851 h 41851"/>
                    <a:gd name="connsiteX15" fmla="*/ 0 w 30851"/>
                    <a:gd name="connsiteY15" fmla="*/ 29218 h 41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851" h="41851">
                      <a:moveTo>
                        <a:pt x="0" y="29219"/>
                      </a:moveTo>
                      <a:lnTo>
                        <a:pt x="10594" y="29219"/>
                      </a:lnTo>
                      <a:cubicBezTo>
                        <a:pt x="11008" y="33409"/>
                        <a:pt x="14224" y="33876"/>
                        <a:pt x="15657" y="33876"/>
                      </a:cubicBezTo>
                      <a:cubicBezTo>
                        <a:pt x="17568" y="33876"/>
                        <a:pt x="20431" y="33192"/>
                        <a:pt x="20431" y="30035"/>
                      </a:cubicBezTo>
                      <a:cubicBezTo>
                        <a:pt x="20431" y="26443"/>
                        <a:pt x="15235" y="25217"/>
                        <a:pt x="12690" y="24447"/>
                      </a:cubicBezTo>
                      <a:cubicBezTo>
                        <a:pt x="5095" y="22151"/>
                        <a:pt x="119" y="19532"/>
                        <a:pt x="119" y="12165"/>
                      </a:cubicBezTo>
                      <a:cubicBezTo>
                        <a:pt x="119" y="3738"/>
                        <a:pt x="7174" y="0"/>
                        <a:pt x="15019" y="0"/>
                      </a:cubicBezTo>
                      <a:cubicBezTo>
                        <a:pt x="24439" y="0"/>
                        <a:pt x="30041" y="4926"/>
                        <a:pt x="30328" y="12223"/>
                      </a:cubicBezTo>
                      <a:lnTo>
                        <a:pt x="19560" y="12223"/>
                      </a:lnTo>
                      <a:cubicBezTo>
                        <a:pt x="19363" y="9219"/>
                        <a:pt x="17056" y="7973"/>
                        <a:pt x="14671" y="7973"/>
                      </a:cubicBezTo>
                      <a:cubicBezTo>
                        <a:pt x="12587" y="7973"/>
                        <a:pt x="10654" y="9029"/>
                        <a:pt x="10654" y="11699"/>
                      </a:cubicBezTo>
                      <a:cubicBezTo>
                        <a:pt x="10654" y="14104"/>
                        <a:pt x="12277" y="15131"/>
                        <a:pt x="18335" y="17171"/>
                      </a:cubicBezTo>
                      <a:cubicBezTo>
                        <a:pt x="20977" y="18061"/>
                        <a:pt x="23119" y="18916"/>
                        <a:pt x="24768" y="19732"/>
                      </a:cubicBezTo>
                      <a:cubicBezTo>
                        <a:pt x="27216" y="20945"/>
                        <a:pt x="30852" y="23626"/>
                        <a:pt x="30852" y="29278"/>
                      </a:cubicBezTo>
                      <a:cubicBezTo>
                        <a:pt x="30852" y="36513"/>
                        <a:pt x="25047" y="41851"/>
                        <a:pt x="15951" y="41851"/>
                      </a:cubicBezTo>
                      <a:cubicBezTo>
                        <a:pt x="6202" y="41851"/>
                        <a:pt x="155" y="36648"/>
                        <a:pt x="0" y="29218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CC48377A-0B5A-3B36-2F0F-E7DF9A4E9BD7}"/>
                    </a:ext>
                  </a:extLst>
                </p:cNvPr>
                <p:cNvSpPr/>
                <p:nvPr/>
              </p:nvSpPr>
              <p:spPr>
                <a:xfrm>
                  <a:off x="1677338" y="6239791"/>
                  <a:ext cx="32072" cy="40861"/>
                </a:xfrm>
                <a:custGeom>
                  <a:avLst/>
                  <a:gdLst>
                    <a:gd name="connsiteX0" fmla="*/ 20836 w 32072"/>
                    <a:gd name="connsiteY0" fmla="*/ 40861 h 40861"/>
                    <a:gd name="connsiteX1" fmla="*/ 12337 w 32072"/>
                    <a:gd name="connsiteY1" fmla="*/ 25435 h 40861"/>
                    <a:gd name="connsiteX2" fmla="*/ 9952 w 32072"/>
                    <a:gd name="connsiteY2" fmla="*/ 25435 h 40861"/>
                    <a:gd name="connsiteX3" fmla="*/ 9952 w 32072"/>
                    <a:gd name="connsiteY3" fmla="*/ 40861 h 40861"/>
                    <a:gd name="connsiteX4" fmla="*/ 0 w 32072"/>
                    <a:gd name="connsiteY4" fmla="*/ 40861 h 40861"/>
                    <a:gd name="connsiteX5" fmla="*/ 0 w 32072"/>
                    <a:gd name="connsiteY5" fmla="*/ 0 h 40861"/>
                    <a:gd name="connsiteX6" fmla="*/ 16704 w 32072"/>
                    <a:gd name="connsiteY6" fmla="*/ 0 h 40861"/>
                    <a:gd name="connsiteX7" fmla="*/ 31724 w 32072"/>
                    <a:gd name="connsiteY7" fmla="*/ 12862 h 40861"/>
                    <a:gd name="connsiteX8" fmla="*/ 22643 w 32072"/>
                    <a:gd name="connsiteY8" fmla="*/ 24678 h 40861"/>
                    <a:gd name="connsiteX9" fmla="*/ 32072 w 32072"/>
                    <a:gd name="connsiteY9" fmla="*/ 40861 h 40861"/>
                    <a:gd name="connsiteX10" fmla="*/ 20836 w 32072"/>
                    <a:gd name="connsiteY10" fmla="*/ 40861 h 40861"/>
                    <a:gd name="connsiteX11" fmla="*/ 9952 w 32072"/>
                    <a:gd name="connsiteY11" fmla="*/ 18393 h 40861"/>
                    <a:gd name="connsiteX12" fmla="*/ 16121 w 32072"/>
                    <a:gd name="connsiteY12" fmla="*/ 18393 h 40861"/>
                    <a:gd name="connsiteX13" fmla="*/ 21592 w 32072"/>
                    <a:gd name="connsiteY13" fmla="*/ 13271 h 40861"/>
                    <a:gd name="connsiteX14" fmla="*/ 16121 w 32072"/>
                    <a:gd name="connsiteY14" fmla="*/ 8265 h 40861"/>
                    <a:gd name="connsiteX15" fmla="*/ 9952 w 32072"/>
                    <a:gd name="connsiteY15" fmla="*/ 8265 h 40861"/>
                    <a:gd name="connsiteX16" fmla="*/ 9952 w 32072"/>
                    <a:gd name="connsiteY16" fmla="*/ 1839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072" h="40861">
                      <a:moveTo>
                        <a:pt x="20836" y="40861"/>
                      </a:moveTo>
                      <a:lnTo>
                        <a:pt x="12337" y="25435"/>
                      </a:lnTo>
                      <a:lnTo>
                        <a:pt x="9952" y="25435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6704" y="0"/>
                      </a:lnTo>
                      <a:cubicBezTo>
                        <a:pt x="26288" y="0"/>
                        <a:pt x="31724" y="5239"/>
                        <a:pt x="31724" y="12862"/>
                      </a:cubicBezTo>
                      <a:cubicBezTo>
                        <a:pt x="31724" y="15578"/>
                        <a:pt x="30715" y="22266"/>
                        <a:pt x="22643" y="24678"/>
                      </a:cubicBezTo>
                      <a:lnTo>
                        <a:pt x="32072" y="40861"/>
                      </a:lnTo>
                      <a:lnTo>
                        <a:pt x="20836" y="40861"/>
                      </a:lnTo>
                      <a:close/>
                      <a:moveTo>
                        <a:pt x="9952" y="18393"/>
                      </a:moveTo>
                      <a:lnTo>
                        <a:pt x="16121" y="18393"/>
                      </a:lnTo>
                      <a:cubicBezTo>
                        <a:pt x="19736" y="18393"/>
                        <a:pt x="21592" y="16543"/>
                        <a:pt x="21592" y="13271"/>
                      </a:cubicBezTo>
                      <a:cubicBezTo>
                        <a:pt x="21592" y="10099"/>
                        <a:pt x="19700" y="8265"/>
                        <a:pt x="16121" y="8265"/>
                      </a:cubicBezTo>
                      <a:lnTo>
                        <a:pt x="9952" y="8265"/>
                      </a:lnTo>
                      <a:lnTo>
                        <a:pt x="9952" y="1839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F0C02BE2-4B4B-A1AE-A32F-86516E75DCEA}"/>
                    </a:ext>
                  </a:extLst>
                </p:cNvPr>
                <p:cNvSpPr/>
                <p:nvPr/>
              </p:nvSpPr>
              <p:spPr>
                <a:xfrm>
                  <a:off x="2078644" y="6239791"/>
                  <a:ext cx="32072" cy="40861"/>
                </a:xfrm>
                <a:custGeom>
                  <a:avLst/>
                  <a:gdLst>
                    <a:gd name="connsiteX0" fmla="*/ 20836 w 32072"/>
                    <a:gd name="connsiteY0" fmla="*/ 40861 h 40861"/>
                    <a:gd name="connsiteX1" fmla="*/ 12337 w 32072"/>
                    <a:gd name="connsiteY1" fmla="*/ 25435 h 40861"/>
                    <a:gd name="connsiteX2" fmla="*/ 9952 w 32072"/>
                    <a:gd name="connsiteY2" fmla="*/ 25435 h 40861"/>
                    <a:gd name="connsiteX3" fmla="*/ 9952 w 32072"/>
                    <a:gd name="connsiteY3" fmla="*/ 40861 h 40861"/>
                    <a:gd name="connsiteX4" fmla="*/ 0 w 32072"/>
                    <a:gd name="connsiteY4" fmla="*/ 40861 h 40861"/>
                    <a:gd name="connsiteX5" fmla="*/ 0 w 32072"/>
                    <a:gd name="connsiteY5" fmla="*/ 0 h 40861"/>
                    <a:gd name="connsiteX6" fmla="*/ 16704 w 32072"/>
                    <a:gd name="connsiteY6" fmla="*/ 0 h 40861"/>
                    <a:gd name="connsiteX7" fmla="*/ 31724 w 32072"/>
                    <a:gd name="connsiteY7" fmla="*/ 12862 h 40861"/>
                    <a:gd name="connsiteX8" fmla="*/ 22643 w 32072"/>
                    <a:gd name="connsiteY8" fmla="*/ 24678 h 40861"/>
                    <a:gd name="connsiteX9" fmla="*/ 32072 w 32072"/>
                    <a:gd name="connsiteY9" fmla="*/ 40861 h 40861"/>
                    <a:gd name="connsiteX10" fmla="*/ 20836 w 32072"/>
                    <a:gd name="connsiteY10" fmla="*/ 40861 h 40861"/>
                    <a:gd name="connsiteX11" fmla="*/ 9953 w 32072"/>
                    <a:gd name="connsiteY11" fmla="*/ 18393 h 40861"/>
                    <a:gd name="connsiteX12" fmla="*/ 16122 w 32072"/>
                    <a:gd name="connsiteY12" fmla="*/ 18393 h 40861"/>
                    <a:gd name="connsiteX13" fmla="*/ 21593 w 32072"/>
                    <a:gd name="connsiteY13" fmla="*/ 13271 h 40861"/>
                    <a:gd name="connsiteX14" fmla="*/ 16122 w 32072"/>
                    <a:gd name="connsiteY14" fmla="*/ 8265 h 40861"/>
                    <a:gd name="connsiteX15" fmla="*/ 9953 w 32072"/>
                    <a:gd name="connsiteY15" fmla="*/ 8265 h 40861"/>
                    <a:gd name="connsiteX16" fmla="*/ 9953 w 32072"/>
                    <a:gd name="connsiteY16" fmla="*/ 1839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072" h="40861">
                      <a:moveTo>
                        <a:pt x="20836" y="40861"/>
                      </a:moveTo>
                      <a:lnTo>
                        <a:pt x="12337" y="25435"/>
                      </a:lnTo>
                      <a:lnTo>
                        <a:pt x="9952" y="25435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6704" y="0"/>
                      </a:lnTo>
                      <a:cubicBezTo>
                        <a:pt x="26288" y="0"/>
                        <a:pt x="31724" y="5239"/>
                        <a:pt x="31724" y="12862"/>
                      </a:cubicBezTo>
                      <a:cubicBezTo>
                        <a:pt x="31724" y="15578"/>
                        <a:pt x="30715" y="22266"/>
                        <a:pt x="22643" y="24678"/>
                      </a:cubicBezTo>
                      <a:lnTo>
                        <a:pt x="32072" y="40861"/>
                      </a:lnTo>
                      <a:lnTo>
                        <a:pt x="20836" y="40861"/>
                      </a:lnTo>
                      <a:close/>
                      <a:moveTo>
                        <a:pt x="9953" y="18393"/>
                      </a:moveTo>
                      <a:lnTo>
                        <a:pt x="16122" y="18393"/>
                      </a:lnTo>
                      <a:cubicBezTo>
                        <a:pt x="19737" y="18393"/>
                        <a:pt x="21593" y="16543"/>
                        <a:pt x="21593" y="13271"/>
                      </a:cubicBezTo>
                      <a:cubicBezTo>
                        <a:pt x="21593" y="10099"/>
                        <a:pt x="19701" y="8265"/>
                        <a:pt x="16122" y="8265"/>
                      </a:cubicBezTo>
                      <a:lnTo>
                        <a:pt x="9953" y="8265"/>
                      </a:lnTo>
                      <a:lnTo>
                        <a:pt x="9953" y="1839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1253E4FF-F73F-BC34-FE57-9CB8A30D2EB4}"/>
                    </a:ext>
                  </a:extLst>
                </p:cNvPr>
                <p:cNvSpPr/>
                <p:nvPr/>
              </p:nvSpPr>
              <p:spPr>
                <a:xfrm>
                  <a:off x="1972097" y="6239791"/>
                  <a:ext cx="31140" cy="40861"/>
                </a:xfrm>
                <a:custGeom>
                  <a:avLst/>
                  <a:gdLst>
                    <a:gd name="connsiteX0" fmla="*/ 16125 w 31140"/>
                    <a:gd name="connsiteY0" fmla="*/ 26192 h 40861"/>
                    <a:gd name="connsiteX1" fmla="*/ 9952 w 31140"/>
                    <a:gd name="connsiteY1" fmla="*/ 26192 h 40861"/>
                    <a:gd name="connsiteX2" fmla="*/ 9952 w 31140"/>
                    <a:gd name="connsiteY2" fmla="*/ 40861 h 40861"/>
                    <a:gd name="connsiteX3" fmla="*/ 0 w 31140"/>
                    <a:gd name="connsiteY3" fmla="*/ 40861 h 40861"/>
                    <a:gd name="connsiteX4" fmla="*/ 0 w 31140"/>
                    <a:gd name="connsiteY4" fmla="*/ 0 h 40861"/>
                    <a:gd name="connsiteX5" fmla="*/ 16125 w 31140"/>
                    <a:gd name="connsiteY5" fmla="*/ 0 h 40861"/>
                    <a:gd name="connsiteX6" fmla="*/ 31141 w 31140"/>
                    <a:gd name="connsiteY6" fmla="*/ 13154 h 40861"/>
                    <a:gd name="connsiteX7" fmla="*/ 16125 w 31140"/>
                    <a:gd name="connsiteY7" fmla="*/ 26192 h 40861"/>
                    <a:gd name="connsiteX8" fmla="*/ 21014 w 31140"/>
                    <a:gd name="connsiteY8" fmla="*/ 13154 h 40861"/>
                    <a:gd name="connsiteX9" fmla="*/ 15369 w 31140"/>
                    <a:gd name="connsiteY9" fmla="*/ 8033 h 40861"/>
                    <a:gd name="connsiteX10" fmla="*/ 9953 w 31140"/>
                    <a:gd name="connsiteY10" fmla="*/ 8033 h 40861"/>
                    <a:gd name="connsiteX11" fmla="*/ 9953 w 31140"/>
                    <a:gd name="connsiteY11" fmla="*/ 18276 h 40861"/>
                    <a:gd name="connsiteX12" fmla="*/ 15369 w 31140"/>
                    <a:gd name="connsiteY12" fmla="*/ 18276 h 40861"/>
                    <a:gd name="connsiteX13" fmla="*/ 21014 w 31140"/>
                    <a:gd name="connsiteY13" fmla="*/ 13154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140" h="40861">
                      <a:moveTo>
                        <a:pt x="16125" y="26192"/>
                      </a:moveTo>
                      <a:lnTo>
                        <a:pt x="9952" y="26192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6125" y="0"/>
                      </a:lnTo>
                      <a:cubicBezTo>
                        <a:pt x="27253" y="0"/>
                        <a:pt x="31141" y="6715"/>
                        <a:pt x="31141" y="13154"/>
                      </a:cubicBezTo>
                      <a:cubicBezTo>
                        <a:pt x="31141" y="19855"/>
                        <a:pt x="26605" y="26192"/>
                        <a:pt x="16125" y="26192"/>
                      </a:cubicBezTo>
                      <a:close/>
                      <a:moveTo>
                        <a:pt x="21014" y="13154"/>
                      </a:moveTo>
                      <a:cubicBezTo>
                        <a:pt x="21014" y="11525"/>
                        <a:pt x="20622" y="8033"/>
                        <a:pt x="15369" y="8033"/>
                      </a:cubicBezTo>
                      <a:lnTo>
                        <a:pt x="9953" y="8033"/>
                      </a:lnTo>
                      <a:lnTo>
                        <a:pt x="9953" y="18276"/>
                      </a:lnTo>
                      <a:lnTo>
                        <a:pt x="15369" y="18276"/>
                      </a:lnTo>
                      <a:cubicBezTo>
                        <a:pt x="20587" y="18276"/>
                        <a:pt x="21014" y="14784"/>
                        <a:pt x="21014" y="13154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C91FC0AB-2942-C027-62D3-A6E34D04B32B}"/>
                    </a:ext>
                  </a:extLst>
                </p:cNvPr>
                <p:cNvSpPr/>
                <p:nvPr/>
              </p:nvSpPr>
              <p:spPr>
                <a:xfrm>
                  <a:off x="1881814" y="6239791"/>
                  <a:ext cx="31140" cy="40861"/>
                </a:xfrm>
                <a:custGeom>
                  <a:avLst/>
                  <a:gdLst>
                    <a:gd name="connsiteX0" fmla="*/ 16125 w 31140"/>
                    <a:gd name="connsiteY0" fmla="*/ 26192 h 40861"/>
                    <a:gd name="connsiteX1" fmla="*/ 9952 w 31140"/>
                    <a:gd name="connsiteY1" fmla="*/ 26192 h 40861"/>
                    <a:gd name="connsiteX2" fmla="*/ 9952 w 31140"/>
                    <a:gd name="connsiteY2" fmla="*/ 40861 h 40861"/>
                    <a:gd name="connsiteX3" fmla="*/ 0 w 31140"/>
                    <a:gd name="connsiteY3" fmla="*/ 40861 h 40861"/>
                    <a:gd name="connsiteX4" fmla="*/ 0 w 31140"/>
                    <a:gd name="connsiteY4" fmla="*/ 0 h 40861"/>
                    <a:gd name="connsiteX5" fmla="*/ 16125 w 31140"/>
                    <a:gd name="connsiteY5" fmla="*/ 0 h 40861"/>
                    <a:gd name="connsiteX6" fmla="*/ 31141 w 31140"/>
                    <a:gd name="connsiteY6" fmla="*/ 13154 h 40861"/>
                    <a:gd name="connsiteX7" fmla="*/ 16125 w 31140"/>
                    <a:gd name="connsiteY7" fmla="*/ 26192 h 40861"/>
                    <a:gd name="connsiteX8" fmla="*/ 21014 w 31140"/>
                    <a:gd name="connsiteY8" fmla="*/ 13154 h 40861"/>
                    <a:gd name="connsiteX9" fmla="*/ 15369 w 31140"/>
                    <a:gd name="connsiteY9" fmla="*/ 8033 h 40861"/>
                    <a:gd name="connsiteX10" fmla="*/ 9953 w 31140"/>
                    <a:gd name="connsiteY10" fmla="*/ 8033 h 40861"/>
                    <a:gd name="connsiteX11" fmla="*/ 9953 w 31140"/>
                    <a:gd name="connsiteY11" fmla="*/ 18276 h 40861"/>
                    <a:gd name="connsiteX12" fmla="*/ 15369 w 31140"/>
                    <a:gd name="connsiteY12" fmla="*/ 18276 h 40861"/>
                    <a:gd name="connsiteX13" fmla="*/ 21014 w 31140"/>
                    <a:gd name="connsiteY13" fmla="*/ 13154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140" h="40861">
                      <a:moveTo>
                        <a:pt x="16125" y="26192"/>
                      </a:moveTo>
                      <a:lnTo>
                        <a:pt x="9952" y="26192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6125" y="0"/>
                      </a:lnTo>
                      <a:cubicBezTo>
                        <a:pt x="27253" y="0"/>
                        <a:pt x="31141" y="6715"/>
                        <a:pt x="31141" y="13154"/>
                      </a:cubicBezTo>
                      <a:cubicBezTo>
                        <a:pt x="31141" y="19855"/>
                        <a:pt x="26605" y="26192"/>
                        <a:pt x="16125" y="26192"/>
                      </a:cubicBezTo>
                      <a:close/>
                      <a:moveTo>
                        <a:pt x="21014" y="13154"/>
                      </a:moveTo>
                      <a:cubicBezTo>
                        <a:pt x="21014" y="11525"/>
                        <a:pt x="20622" y="8033"/>
                        <a:pt x="15369" y="8033"/>
                      </a:cubicBezTo>
                      <a:lnTo>
                        <a:pt x="9953" y="8033"/>
                      </a:lnTo>
                      <a:lnTo>
                        <a:pt x="9953" y="18276"/>
                      </a:lnTo>
                      <a:lnTo>
                        <a:pt x="15369" y="18276"/>
                      </a:lnTo>
                      <a:cubicBezTo>
                        <a:pt x="20587" y="18276"/>
                        <a:pt x="21014" y="14784"/>
                        <a:pt x="21014" y="13154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96731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CHAPITRE 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D55F94-11A5-0BF7-F549-FD3B5D4DC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00" y="238124"/>
            <a:ext cx="2539244" cy="2275200"/>
          </a:xfrm>
        </p:spPr>
        <p:txBody>
          <a:bodyPr anchor="b" anchorCtr="0"/>
          <a:lstStyle>
            <a:lvl1pPr algn="l">
              <a:defRPr sz="17000" b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/>
              <a:t>00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30ABC45-9F81-8637-6AA1-23946E9432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F10DA8-72F4-384A-9364-765F63A68A8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24BFA9BD-190E-4BA5-9E35-0CBBF1445399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1F884F2-258A-E650-EF1D-393962B2F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7A5FD852-ACAC-8AE2-B87E-FB1C417D06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0044" y="1822800"/>
            <a:ext cx="158400" cy="158400"/>
          </a:xfrm>
          <a:solidFill>
            <a:schemeClr val="tx1"/>
          </a:solidFill>
        </p:spPr>
        <p:txBody>
          <a:bodyPr wrap="none" lIns="180000" tIns="630000" rIns="0" bIns="0" anchor="b" anchorCtr="0"/>
          <a:lstStyle>
            <a:lvl1pPr marL="0" indent="0">
              <a:buNone/>
              <a:defRPr sz="8000" b="1"/>
            </a:lvl1pPr>
            <a:lvl2pPr marL="0" indent="0">
              <a:buNone/>
              <a:defRPr sz="8000" b="1"/>
            </a:lvl2pPr>
            <a:lvl3pPr marL="0" indent="0">
              <a:buNone/>
              <a:defRPr sz="8000" b="1"/>
            </a:lvl3pPr>
            <a:lvl4pPr marL="0" indent="0">
              <a:buNone/>
              <a:defRPr sz="8000" b="1"/>
            </a:lvl4pPr>
            <a:lvl5pPr marL="0" indent="0">
              <a:buNone/>
              <a:defRPr sz="8000" b="1"/>
            </a:lvl5pPr>
            <a:lvl6pPr marL="0" indent="0">
              <a:buNone/>
              <a:defRPr sz="8000" b="1"/>
            </a:lvl6pPr>
            <a:lvl7pPr marL="0" indent="0">
              <a:buNone/>
              <a:defRPr sz="8000" b="1"/>
            </a:lvl7pPr>
            <a:lvl8pPr marL="0" indent="0">
              <a:buNone/>
              <a:defRPr sz="8000" b="1"/>
            </a:lvl8pPr>
            <a:lvl9pPr marL="0" indent="0">
              <a:buNone/>
              <a:defRPr sz="8000" b="1"/>
            </a:lvl9pPr>
          </a:lstStyle>
          <a:p>
            <a:pPr lvl="0"/>
            <a:r>
              <a:rPr lang="fr-FR" noProof="0"/>
              <a:t>0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C9155F29-3887-067F-943C-859F58F8D2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28400" y="436862"/>
            <a:ext cx="6638400" cy="552449"/>
          </a:xfrm>
        </p:spPr>
        <p:txBody>
          <a:bodyPr anchor="t" anchorCtr="0"/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1pPr>
            <a:lvl2pPr marL="0" indent="0" algn="r">
              <a:lnSpc>
                <a:spcPct val="90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 algn="r">
              <a:lnSpc>
                <a:spcPct val="90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3pPr>
            <a:lvl4pPr marL="0" indent="0" algn="r">
              <a:lnSpc>
                <a:spcPct val="90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4pPr>
            <a:lvl5pPr marL="0" indent="0" algn="r">
              <a:lnSpc>
                <a:spcPct val="90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5pPr>
            <a:lvl6pPr marL="0" indent="0" algn="r">
              <a:lnSpc>
                <a:spcPct val="90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6pPr>
            <a:lvl7pPr marL="0" indent="0" algn="r">
              <a:lnSpc>
                <a:spcPct val="90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7pPr>
            <a:lvl8pPr marL="0" indent="0" algn="r">
              <a:lnSpc>
                <a:spcPct val="90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8pPr>
            <a:lvl9pPr marL="0" indent="0" algn="r">
              <a:lnSpc>
                <a:spcPct val="90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9pPr>
          </a:lstStyle>
          <a:p>
            <a:pPr lvl="0"/>
            <a:r>
              <a:rPr lang="fr-FR" noProof="0"/>
              <a:t>Titre de chapitre</a:t>
            </a:r>
          </a:p>
        </p:txBody>
      </p: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B7648C02-EF79-F8A7-E358-8A1EA3F53E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8400" y="989311"/>
            <a:ext cx="6638400" cy="1440000"/>
          </a:xfrm>
        </p:spPr>
        <p:txBody>
          <a:bodyPr anchor="t" anchorCtr="0"/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4000" b="1"/>
            </a:lvl1pPr>
            <a:lvl2pPr marL="0" indent="0" algn="r">
              <a:lnSpc>
                <a:spcPct val="90000"/>
              </a:lnSpc>
              <a:spcAft>
                <a:spcPts val="0"/>
              </a:spcAft>
              <a:buNone/>
              <a:defRPr sz="4000" b="1"/>
            </a:lvl2pPr>
            <a:lvl3pPr marL="0" indent="0" algn="r">
              <a:lnSpc>
                <a:spcPct val="90000"/>
              </a:lnSpc>
              <a:spcAft>
                <a:spcPts val="0"/>
              </a:spcAft>
              <a:buNone/>
              <a:defRPr sz="4000" b="1"/>
            </a:lvl3pPr>
            <a:lvl4pPr marL="0" indent="0" algn="r">
              <a:lnSpc>
                <a:spcPct val="90000"/>
              </a:lnSpc>
              <a:spcAft>
                <a:spcPts val="0"/>
              </a:spcAft>
              <a:buNone/>
              <a:defRPr sz="4000" b="1"/>
            </a:lvl4pPr>
            <a:lvl5pPr marL="0" indent="0" algn="r">
              <a:lnSpc>
                <a:spcPct val="90000"/>
              </a:lnSpc>
              <a:spcAft>
                <a:spcPts val="0"/>
              </a:spcAft>
              <a:buNone/>
              <a:defRPr sz="4000" b="1"/>
            </a:lvl5pPr>
            <a:lvl6pPr marL="0" indent="0" algn="r">
              <a:lnSpc>
                <a:spcPct val="90000"/>
              </a:lnSpc>
              <a:spcAft>
                <a:spcPts val="0"/>
              </a:spcAft>
              <a:buNone/>
              <a:defRPr sz="4000" b="1"/>
            </a:lvl6pPr>
            <a:lvl7pPr marL="0" indent="0" algn="r">
              <a:lnSpc>
                <a:spcPct val="90000"/>
              </a:lnSpc>
              <a:spcAft>
                <a:spcPts val="0"/>
              </a:spcAft>
              <a:buNone/>
              <a:defRPr sz="4000" b="1"/>
            </a:lvl7pPr>
            <a:lvl8pPr marL="0" indent="0" algn="r">
              <a:lnSpc>
                <a:spcPct val="90000"/>
              </a:lnSpc>
              <a:spcAft>
                <a:spcPts val="0"/>
              </a:spcAft>
              <a:buNone/>
              <a:defRPr sz="4000" b="1"/>
            </a:lvl8pPr>
            <a:lvl9pPr marL="0" indent="0" algn="r">
              <a:lnSpc>
                <a:spcPct val="90000"/>
              </a:lnSpc>
              <a:spcAft>
                <a:spcPts val="0"/>
              </a:spcAft>
              <a:buNone/>
              <a:defRPr sz="4000" b="1"/>
            </a:lvl9pPr>
          </a:lstStyle>
          <a:p>
            <a:pPr lvl="0"/>
            <a:r>
              <a:rPr lang="fr-FR" noProof="0"/>
              <a:t>sur une ou </a:t>
            </a:r>
            <a:br>
              <a:rPr lang="fr-FR" noProof="0"/>
            </a:br>
            <a:r>
              <a:rPr lang="fr-FR" noProof="0"/>
              <a:t>deux lignes</a:t>
            </a:r>
          </a:p>
        </p:txBody>
      </p:sp>
      <p:sp>
        <p:nvSpPr>
          <p:cNvPr id="21" name="Espace réservé du texte 18">
            <a:extLst>
              <a:ext uri="{FF2B5EF4-FFF2-40B4-BE49-F238E27FC236}">
                <a16:creationId xmlns:a16="http://schemas.microsoft.com/office/drawing/2014/main" id="{1AD70EAF-BD8E-EF85-2602-1CB7388E5D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28400" y="2501999"/>
            <a:ext cx="6638400" cy="359999"/>
          </a:xfrm>
        </p:spPr>
        <p:txBody>
          <a:bodyPr/>
          <a:lstStyle>
            <a:lvl1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1pPr>
            <a:lvl2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2pPr>
            <a:lvl3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3pPr>
            <a:lvl4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4pPr>
            <a:lvl5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5pPr>
            <a:lvl6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6pPr>
            <a:lvl7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7pPr>
            <a:lvl8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8pPr>
            <a:lvl9pPr marL="0" indent="0" algn="r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1900"/>
            </a:lvl9pPr>
          </a:lstStyle>
          <a:p>
            <a:pPr lvl="0"/>
            <a:r>
              <a:rPr lang="fr-FR" noProof="0"/>
              <a:t>Sous-titre sur une ligne</a:t>
            </a:r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B5C48C93-F75D-D00C-A374-238D57E7272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630000" y="3416400"/>
            <a:ext cx="10933200" cy="2808000"/>
          </a:xfrm>
          <a:custGeom>
            <a:avLst/>
            <a:gdLst>
              <a:gd name="connsiteX0" fmla="*/ 10933200 w 10933200"/>
              <a:gd name="connsiteY0" fmla="*/ 2469861 h 2808000"/>
              <a:gd name="connsiteX1" fmla="*/ 10933200 w 10933200"/>
              <a:gd name="connsiteY1" fmla="*/ 2808000 h 2808000"/>
              <a:gd name="connsiteX2" fmla="*/ 10594295 w 10933200"/>
              <a:gd name="connsiteY2" fmla="*/ 2808000 h 2808000"/>
              <a:gd name="connsiteX3" fmla="*/ 10933200 w 10933200"/>
              <a:gd name="connsiteY3" fmla="*/ 211929 h 2808000"/>
              <a:gd name="connsiteX4" fmla="*/ 10933200 w 10933200"/>
              <a:gd name="connsiteY4" fmla="*/ 976042 h 2808000"/>
              <a:gd name="connsiteX5" fmla="*/ 10409594 w 10933200"/>
              <a:gd name="connsiteY5" fmla="*/ 1498466 h 2808000"/>
              <a:gd name="connsiteX6" fmla="*/ 10592433 w 10933200"/>
              <a:gd name="connsiteY6" fmla="*/ 1680892 h 2808000"/>
              <a:gd name="connsiteX7" fmla="*/ 10933200 w 10933200"/>
              <a:gd name="connsiteY7" fmla="*/ 1340893 h 2808000"/>
              <a:gd name="connsiteX8" fmla="*/ 10933200 w 10933200"/>
              <a:gd name="connsiteY8" fmla="*/ 2105062 h 2808000"/>
              <a:gd name="connsiteX9" fmla="*/ 10228673 w 10933200"/>
              <a:gd name="connsiteY9" fmla="*/ 2808000 h 2808000"/>
              <a:gd name="connsiteX10" fmla="*/ 9462775 w 10933200"/>
              <a:gd name="connsiteY10" fmla="*/ 2808000 h 2808000"/>
              <a:gd name="connsiteX11" fmla="*/ 9846995 w 10933200"/>
              <a:gd name="connsiteY11" fmla="*/ 2424648 h 2808000"/>
              <a:gd name="connsiteX12" fmla="*/ 10076159 w 10933200"/>
              <a:gd name="connsiteY12" fmla="*/ 2653295 h 2808000"/>
              <a:gd name="connsiteX13" fmla="*/ 10077926 w 10933200"/>
              <a:gd name="connsiteY13" fmla="*/ 2011812 h 2808000"/>
              <a:gd name="connsiteX14" fmla="*/ 9672780 w 10933200"/>
              <a:gd name="connsiteY14" fmla="*/ 2012934 h 2808000"/>
              <a:gd name="connsiteX15" fmla="*/ 9434993 w 10933200"/>
              <a:gd name="connsiteY15" fmla="*/ 2013630 h 2808000"/>
              <a:gd name="connsiteX16" fmla="*/ 9664158 w 10933200"/>
              <a:gd name="connsiteY16" fmla="*/ 2242223 h 2808000"/>
              <a:gd name="connsiteX17" fmla="*/ 9097152 w 10933200"/>
              <a:gd name="connsiteY17" fmla="*/ 2808000 h 2808000"/>
              <a:gd name="connsiteX18" fmla="*/ 8331257 w 10933200"/>
              <a:gd name="connsiteY18" fmla="*/ 2808000 h 2808000"/>
              <a:gd name="connsiteX19" fmla="*/ 8882569 w 10933200"/>
              <a:gd name="connsiteY19" fmla="*/ 0 h 2808000"/>
              <a:gd name="connsiteX20" fmla="*/ 9648411 w 10933200"/>
              <a:gd name="connsiteY20" fmla="*/ 0 h 2808000"/>
              <a:gd name="connsiteX21" fmla="*/ 7994513 w 10933200"/>
              <a:gd name="connsiteY21" fmla="*/ 1650167 h 2808000"/>
              <a:gd name="connsiteX22" fmla="*/ 8177298 w 10933200"/>
              <a:gd name="connsiteY22" fmla="*/ 1832593 h 2808000"/>
              <a:gd name="connsiteX23" fmla="*/ 10014088 w 10933200"/>
              <a:gd name="connsiteY23" fmla="*/ 0 h 2808000"/>
              <a:gd name="connsiteX24" fmla="*/ 10779931 w 10933200"/>
              <a:gd name="connsiteY24" fmla="*/ 0 h 2808000"/>
              <a:gd name="connsiteX25" fmla="*/ 7965581 w 10933200"/>
              <a:gd name="connsiteY25" fmla="*/ 2808000 h 2808000"/>
              <a:gd name="connsiteX26" fmla="*/ 7015586 w 10933200"/>
              <a:gd name="connsiteY26" fmla="*/ 2808000 h 2808000"/>
              <a:gd name="connsiteX27" fmla="*/ 6924797 w 10933200"/>
              <a:gd name="connsiteY27" fmla="*/ 2717417 h 2808000"/>
              <a:gd name="connsiteX28" fmla="*/ 6834053 w 10933200"/>
              <a:gd name="connsiteY28" fmla="*/ 2808000 h 2808000"/>
              <a:gd name="connsiteX29" fmla="*/ 6068166 w 10933200"/>
              <a:gd name="connsiteY29" fmla="*/ 2808000 h 2808000"/>
              <a:gd name="connsiteX30" fmla="*/ 7750996 w 10933200"/>
              <a:gd name="connsiteY30" fmla="*/ 0 h 2808000"/>
              <a:gd name="connsiteX31" fmla="*/ 8516891 w 10933200"/>
              <a:gd name="connsiteY31" fmla="*/ 0 h 2808000"/>
              <a:gd name="connsiteX32" fmla="*/ 5702541 w 10933200"/>
              <a:gd name="connsiteY32" fmla="*/ 2808000 h 2808000"/>
              <a:gd name="connsiteX33" fmla="*/ 4936645 w 10933200"/>
              <a:gd name="connsiteY33" fmla="*/ 2808000 h 2808000"/>
              <a:gd name="connsiteX34" fmla="*/ 5487956 w 10933200"/>
              <a:gd name="connsiteY34" fmla="*/ 0 h 2808000"/>
              <a:gd name="connsiteX35" fmla="*/ 6253801 w 10933200"/>
              <a:gd name="connsiteY35" fmla="*/ 0 h 2808000"/>
              <a:gd name="connsiteX36" fmla="*/ 5308655 w 10933200"/>
              <a:gd name="connsiteY36" fmla="*/ 943012 h 2808000"/>
              <a:gd name="connsiteX37" fmla="*/ 5491492 w 10933200"/>
              <a:gd name="connsiteY37" fmla="*/ 1125387 h 2808000"/>
              <a:gd name="connsiteX38" fmla="*/ 6619477 w 10933200"/>
              <a:gd name="connsiteY38" fmla="*/ 0 h 2808000"/>
              <a:gd name="connsiteX39" fmla="*/ 7385321 w 10933200"/>
              <a:gd name="connsiteY39" fmla="*/ 0 h 2808000"/>
              <a:gd name="connsiteX40" fmla="*/ 4570969 w 10933200"/>
              <a:gd name="connsiteY40" fmla="*/ 2808000 h 2808000"/>
              <a:gd name="connsiteX41" fmla="*/ 3805074 w 10933200"/>
              <a:gd name="connsiteY41" fmla="*/ 2808000 h 2808000"/>
              <a:gd name="connsiteX42" fmla="*/ 4625233 w 10933200"/>
              <a:gd name="connsiteY42" fmla="*/ 1989744 h 2808000"/>
              <a:gd name="connsiteX43" fmla="*/ 4854397 w 10933200"/>
              <a:gd name="connsiteY43" fmla="*/ 2218391 h 2808000"/>
              <a:gd name="connsiteX44" fmla="*/ 4856164 w 10933200"/>
              <a:gd name="connsiteY44" fmla="*/ 1576908 h 2808000"/>
              <a:gd name="connsiteX45" fmla="*/ 4450963 w 10933200"/>
              <a:gd name="connsiteY45" fmla="*/ 1578030 h 2808000"/>
              <a:gd name="connsiteX46" fmla="*/ 4213231 w 10933200"/>
              <a:gd name="connsiteY46" fmla="*/ 1578672 h 2808000"/>
              <a:gd name="connsiteX47" fmla="*/ 4442395 w 10933200"/>
              <a:gd name="connsiteY47" fmla="*/ 1807318 h 2808000"/>
              <a:gd name="connsiteX48" fmla="*/ 3439449 w 10933200"/>
              <a:gd name="connsiteY48" fmla="*/ 2808000 h 2808000"/>
              <a:gd name="connsiteX49" fmla="*/ 2673553 w 10933200"/>
              <a:gd name="connsiteY49" fmla="*/ 2808000 h 2808000"/>
              <a:gd name="connsiteX50" fmla="*/ 3224866 w 10933200"/>
              <a:gd name="connsiteY50" fmla="*/ 0 h 2808000"/>
              <a:gd name="connsiteX51" fmla="*/ 5122282 w 10933200"/>
              <a:gd name="connsiteY51" fmla="*/ 0 h 2808000"/>
              <a:gd name="connsiteX52" fmla="*/ 2307931 w 10933200"/>
              <a:gd name="connsiteY52" fmla="*/ 2808000 h 2808000"/>
              <a:gd name="connsiteX53" fmla="*/ 1542035 w 10933200"/>
              <a:gd name="connsiteY53" fmla="*/ 2808000 h 2808000"/>
              <a:gd name="connsiteX54" fmla="*/ 3978658 w 10933200"/>
              <a:gd name="connsiteY54" fmla="*/ 376874 h 2808000"/>
              <a:gd name="connsiteX55" fmla="*/ 3795820 w 10933200"/>
              <a:gd name="connsiteY55" fmla="*/ 194446 h 2808000"/>
              <a:gd name="connsiteX56" fmla="*/ 1176357 w 10933200"/>
              <a:gd name="connsiteY56" fmla="*/ 2808000 h 2808000"/>
              <a:gd name="connsiteX57" fmla="*/ 410515 w 10933200"/>
              <a:gd name="connsiteY57" fmla="*/ 2808000 h 2808000"/>
              <a:gd name="connsiteX58" fmla="*/ 2093346 w 10933200"/>
              <a:gd name="connsiteY58" fmla="*/ 0 h 2808000"/>
              <a:gd name="connsiteX59" fmla="*/ 2859189 w 10933200"/>
              <a:gd name="connsiteY59" fmla="*/ 0 h 2808000"/>
              <a:gd name="connsiteX60" fmla="*/ 113348 w 10933200"/>
              <a:gd name="connsiteY60" fmla="*/ 2739645 h 2808000"/>
              <a:gd name="connsiteX61" fmla="*/ 181901 w 10933200"/>
              <a:gd name="connsiteY61" fmla="*/ 2808000 h 2808000"/>
              <a:gd name="connsiteX62" fmla="*/ 0 w 10933200"/>
              <a:gd name="connsiteY62" fmla="*/ 2808000 h 2808000"/>
              <a:gd name="connsiteX63" fmla="*/ 0 w 10933200"/>
              <a:gd name="connsiteY63" fmla="*/ 2088572 h 2808000"/>
              <a:gd name="connsiteX64" fmla="*/ 961773 w 10933200"/>
              <a:gd name="connsiteY64" fmla="*/ 0 h 2808000"/>
              <a:gd name="connsiteX65" fmla="*/ 1727670 w 10933200"/>
              <a:gd name="connsiteY65" fmla="*/ 0 h 2808000"/>
              <a:gd name="connsiteX66" fmla="*/ 0 w 10933200"/>
              <a:gd name="connsiteY66" fmla="*/ 1723773 h 2808000"/>
              <a:gd name="connsiteX67" fmla="*/ 0 w 10933200"/>
              <a:gd name="connsiteY67" fmla="*/ 959603 h 2808000"/>
              <a:gd name="connsiteX68" fmla="*/ 0 w 10933200"/>
              <a:gd name="connsiteY68" fmla="*/ 0 h 2808000"/>
              <a:gd name="connsiteX69" fmla="*/ 596149 w 10933200"/>
              <a:gd name="connsiteY69" fmla="*/ 0 h 2808000"/>
              <a:gd name="connsiteX70" fmla="*/ 0 w 10933200"/>
              <a:gd name="connsiteY70" fmla="*/ 594758 h 28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0933200" h="2808000">
                <a:moveTo>
                  <a:pt x="10933200" y="2469861"/>
                </a:moveTo>
                <a:lnTo>
                  <a:pt x="10933200" y="2808000"/>
                </a:lnTo>
                <a:lnTo>
                  <a:pt x="10594295" y="2808000"/>
                </a:lnTo>
                <a:close/>
                <a:moveTo>
                  <a:pt x="10933200" y="211929"/>
                </a:moveTo>
                <a:lnTo>
                  <a:pt x="10933200" y="976042"/>
                </a:lnTo>
                <a:lnTo>
                  <a:pt x="10409594" y="1498466"/>
                </a:lnTo>
                <a:lnTo>
                  <a:pt x="10592433" y="1680892"/>
                </a:lnTo>
                <a:lnTo>
                  <a:pt x="10933200" y="1340893"/>
                </a:lnTo>
                <a:lnTo>
                  <a:pt x="10933200" y="2105062"/>
                </a:lnTo>
                <a:lnTo>
                  <a:pt x="10228673" y="2808000"/>
                </a:lnTo>
                <a:lnTo>
                  <a:pt x="9462775" y="2808000"/>
                </a:lnTo>
                <a:lnTo>
                  <a:pt x="9846995" y="2424648"/>
                </a:lnTo>
                <a:lnTo>
                  <a:pt x="10076159" y="2653295"/>
                </a:lnTo>
                <a:lnTo>
                  <a:pt x="10077926" y="2011812"/>
                </a:lnTo>
                <a:lnTo>
                  <a:pt x="9672780" y="2012934"/>
                </a:lnTo>
                <a:lnTo>
                  <a:pt x="9434993" y="2013630"/>
                </a:lnTo>
                <a:lnTo>
                  <a:pt x="9664158" y="2242223"/>
                </a:lnTo>
                <a:lnTo>
                  <a:pt x="9097152" y="2808000"/>
                </a:lnTo>
                <a:lnTo>
                  <a:pt x="8331257" y="2808000"/>
                </a:lnTo>
                <a:close/>
                <a:moveTo>
                  <a:pt x="8882569" y="0"/>
                </a:moveTo>
                <a:lnTo>
                  <a:pt x="9648411" y="0"/>
                </a:lnTo>
                <a:lnTo>
                  <a:pt x="7994513" y="1650167"/>
                </a:lnTo>
                <a:lnTo>
                  <a:pt x="8177298" y="1832593"/>
                </a:lnTo>
                <a:lnTo>
                  <a:pt x="10014088" y="0"/>
                </a:lnTo>
                <a:lnTo>
                  <a:pt x="10779931" y="0"/>
                </a:lnTo>
                <a:lnTo>
                  <a:pt x="7965581" y="2808000"/>
                </a:lnTo>
                <a:lnTo>
                  <a:pt x="7015586" y="2808000"/>
                </a:lnTo>
                <a:lnTo>
                  <a:pt x="6924797" y="2717417"/>
                </a:lnTo>
                <a:lnTo>
                  <a:pt x="6834053" y="2808000"/>
                </a:lnTo>
                <a:lnTo>
                  <a:pt x="6068166" y="2808000"/>
                </a:lnTo>
                <a:close/>
                <a:moveTo>
                  <a:pt x="7750996" y="0"/>
                </a:moveTo>
                <a:lnTo>
                  <a:pt x="8516891" y="0"/>
                </a:lnTo>
                <a:lnTo>
                  <a:pt x="5702541" y="2808000"/>
                </a:lnTo>
                <a:lnTo>
                  <a:pt x="4936645" y="2808000"/>
                </a:lnTo>
                <a:close/>
                <a:moveTo>
                  <a:pt x="5487956" y="0"/>
                </a:moveTo>
                <a:lnTo>
                  <a:pt x="6253801" y="0"/>
                </a:lnTo>
                <a:lnTo>
                  <a:pt x="5308655" y="943012"/>
                </a:lnTo>
                <a:lnTo>
                  <a:pt x="5491492" y="1125387"/>
                </a:lnTo>
                <a:lnTo>
                  <a:pt x="6619477" y="0"/>
                </a:lnTo>
                <a:lnTo>
                  <a:pt x="7385321" y="0"/>
                </a:lnTo>
                <a:lnTo>
                  <a:pt x="4570969" y="2808000"/>
                </a:lnTo>
                <a:lnTo>
                  <a:pt x="3805074" y="2808000"/>
                </a:lnTo>
                <a:lnTo>
                  <a:pt x="4625233" y="1989744"/>
                </a:lnTo>
                <a:lnTo>
                  <a:pt x="4854397" y="2218391"/>
                </a:lnTo>
                <a:lnTo>
                  <a:pt x="4856164" y="1576908"/>
                </a:lnTo>
                <a:lnTo>
                  <a:pt x="4450963" y="1578030"/>
                </a:lnTo>
                <a:lnTo>
                  <a:pt x="4213231" y="1578672"/>
                </a:lnTo>
                <a:lnTo>
                  <a:pt x="4442395" y="1807318"/>
                </a:lnTo>
                <a:lnTo>
                  <a:pt x="3439449" y="2808000"/>
                </a:lnTo>
                <a:lnTo>
                  <a:pt x="2673553" y="2808000"/>
                </a:lnTo>
                <a:close/>
                <a:moveTo>
                  <a:pt x="3224866" y="0"/>
                </a:moveTo>
                <a:lnTo>
                  <a:pt x="5122282" y="0"/>
                </a:lnTo>
                <a:lnTo>
                  <a:pt x="2307931" y="2808000"/>
                </a:lnTo>
                <a:lnTo>
                  <a:pt x="1542035" y="2808000"/>
                </a:lnTo>
                <a:lnTo>
                  <a:pt x="3978658" y="376874"/>
                </a:lnTo>
                <a:lnTo>
                  <a:pt x="3795820" y="194446"/>
                </a:lnTo>
                <a:lnTo>
                  <a:pt x="1176357" y="2808000"/>
                </a:lnTo>
                <a:lnTo>
                  <a:pt x="410515" y="2808000"/>
                </a:lnTo>
                <a:close/>
                <a:moveTo>
                  <a:pt x="2093346" y="0"/>
                </a:moveTo>
                <a:lnTo>
                  <a:pt x="2859189" y="0"/>
                </a:lnTo>
                <a:lnTo>
                  <a:pt x="113348" y="2739645"/>
                </a:lnTo>
                <a:lnTo>
                  <a:pt x="181901" y="2808000"/>
                </a:lnTo>
                <a:lnTo>
                  <a:pt x="0" y="2808000"/>
                </a:lnTo>
                <a:lnTo>
                  <a:pt x="0" y="2088572"/>
                </a:lnTo>
                <a:close/>
                <a:moveTo>
                  <a:pt x="961773" y="0"/>
                </a:moveTo>
                <a:lnTo>
                  <a:pt x="1727670" y="0"/>
                </a:lnTo>
                <a:lnTo>
                  <a:pt x="0" y="1723773"/>
                </a:lnTo>
                <a:lnTo>
                  <a:pt x="0" y="959603"/>
                </a:lnTo>
                <a:close/>
                <a:moveTo>
                  <a:pt x="0" y="0"/>
                </a:moveTo>
                <a:lnTo>
                  <a:pt x="596149" y="0"/>
                </a:lnTo>
                <a:lnTo>
                  <a:pt x="0" y="5947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00000" anchor="ctr" anchorCtr="0">
            <a:noAutofit/>
          </a:bodyPr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r>
              <a:rPr lang="fr-FR" noProof="0"/>
              <a:t>Sélectionner l’icône pour insérer une image</a:t>
            </a:r>
          </a:p>
        </p:txBody>
      </p:sp>
      <p:grpSp>
        <p:nvGrpSpPr>
          <p:cNvPr id="7" name="Graphic 24">
            <a:extLst>
              <a:ext uri="{FF2B5EF4-FFF2-40B4-BE49-F238E27FC236}">
                <a16:creationId xmlns:a16="http://schemas.microsoft.com/office/drawing/2014/main" id="{15A33062-C4F2-F3F9-57B5-16881790E51A}"/>
              </a:ext>
            </a:extLst>
          </p:cNvPr>
          <p:cNvGrpSpPr/>
          <p:nvPr userDrawn="1"/>
        </p:nvGrpSpPr>
        <p:grpSpPr>
          <a:xfrm>
            <a:off x="621013" y="6450052"/>
            <a:ext cx="1718000" cy="179346"/>
            <a:chOff x="562463" y="6115198"/>
            <a:chExt cx="1591966" cy="166189"/>
          </a:xfrm>
        </p:grpSpPr>
        <p:grpSp>
          <p:nvGrpSpPr>
            <p:cNvPr id="8" name="Graphic 24">
              <a:extLst>
                <a:ext uri="{FF2B5EF4-FFF2-40B4-BE49-F238E27FC236}">
                  <a16:creationId xmlns:a16="http://schemas.microsoft.com/office/drawing/2014/main" id="{CD925D2C-49D0-3AE3-D2DE-194976790958}"/>
                </a:ext>
              </a:extLst>
            </p:cNvPr>
            <p:cNvGrpSpPr/>
            <p:nvPr/>
          </p:nvGrpSpPr>
          <p:grpSpPr>
            <a:xfrm>
              <a:off x="562463" y="6115198"/>
              <a:ext cx="764960" cy="166189"/>
              <a:chOff x="562463" y="6115198"/>
              <a:chExt cx="764960" cy="166189"/>
            </a:xfrm>
            <a:solidFill>
              <a:srgbClr val="000000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77CFCC1-4107-577B-91B2-76563A72E6CB}"/>
                  </a:ext>
                </a:extLst>
              </p:cNvPr>
              <p:cNvSpPr/>
              <p:nvPr/>
            </p:nvSpPr>
            <p:spPr>
              <a:xfrm>
                <a:off x="1160943" y="6115198"/>
                <a:ext cx="166481" cy="166073"/>
              </a:xfrm>
              <a:custGeom>
                <a:avLst/>
                <a:gdLst>
                  <a:gd name="connsiteX0" fmla="*/ 81987 w 166481"/>
                  <a:gd name="connsiteY0" fmla="*/ 12242 h 166073"/>
                  <a:gd name="connsiteX1" fmla="*/ 25201 w 166481"/>
                  <a:gd name="connsiteY1" fmla="*/ 123713 h 166073"/>
                  <a:gd name="connsiteX2" fmla="*/ 149028 w 166481"/>
                  <a:gd name="connsiteY2" fmla="*/ 109550 h 166073"/>
                  <a:gd name="connsiteX3" fmla="*/ 81987 w 166481"/>
                  <a:gd name="connsiteY3" fmla="*/ 12242 h 166073"/>
                  <a:gd name="connsiteX4" fmla="*/ 79430 w 166481"/>
                  <a:gd name="connsiteY4" fmla="*/ 106 h 166073"/>
                  <a:gd name="connsiteX5" fmla="*/ 153807 w 166481"/>
                  <a:gd name="connsiteY5" fmla="*/ 127100 h 166073"/>
                  <a:gd name="connsiteX6" fmla="*/ 11773 w 166481"/>
                  <a:gd name="connsiteY6" fmla="*/ 125629 h 166073"/>
                  <a:gd name="connsiteX7" fmla="*/ 79430 w 166481"/>
                  <a:gd name="connsiteY7" fmla="*/ 106 h 166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481" h="166073">
                    <a:moveTo>
                      <a:pt x="81987" y="12242"/>
                    </a:moveTo>
                    <a:cubicBezTo>
                      <a:pt x="25696" y="13132"/>
                      <a:pt x="-7423" y="77376"/>
                      <a:pt x="25201" y="123713"/>
                    </a:cubicBezTo>
                    <a:cubicBezTo>
                      <a:pt x="57604" y="169739"/>
                      <a:pt x="127944" y="161507"/>
                      <a:pt x="149028" y="109550"/>
                    </a:cubicBezTo>
                    <a:cubicBezTo>
                      <a:pt x="168101" y="62550"/>
                      <a:pt x="132323" y="11448"/>
                      <a:pt x="81987" y="12242"/>
                    </a:cubicBezTo>
                    <a:moveTo>
                      <a:pt x="79430" y="106"/>
                    </a:moveTo>
                    <a:cubicBezTo>
                      <a:pt x="145985" y="-3168"/>
                      <a:pt x="189206" y="70374"/>
                      <a:pt x="153807" y="127100"/>
                    </a:cubicBezTo>
                    <a:cubicBezTo>
                      <a:pt x="120992" y="179686"/>
                      <a:pt x="43436" y="178920"/>
                      <a:pt x="11773" y="125629"/>
                    </a:cubicBezTo>
                    <a:cubicBezTo>
                      <a:pt x="-20377" y="71515"/>
                      <a:pt x="16989" y="3177"/>
                      <a:pt x="79430" y="106"/>
                    </a:cubicBezTo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64E8E58-1585-79DE-3D67-E87779818821}"/>
                  </a:ext>
                </a:extLst>
              </p:cNvPr>
              <p:cNvSpPr/>
              <p:nvPr/>
            </p:nvSpPr>
            <p:spPr>
              <a:xfrm>
                <a:off x="1009910" y="6116168"/>
                <a:ext cx="117661" cy="164484"/>
              </a:xfrm>
              <a:custGeom>
                <a:avLst/>
                <a:gdLst>
                  <a:gd name="connsiteX0" fmla="*/ 0 w 117661"/>
                  <a:gd name="connsiteY0" fmla="*/ 0 h 164484"/>
                  <a:gd name="connsiteX1" fmla="*/ 0 w 117661"/>
                  <a:gd name="connsiteY1" fmla="*/ 164484 h 164484"/>
                  <a:gd name="connsiteX2" fmla="*/ 117662 w 117661"/>
                  <a:gd name="connsiteY2" fmla="*/ 164484 h 164484"/>
                  <a:gd name="connsiteX3" fmla="*/ 117662 w 117661"/>
                  <a:gd name="connsiteY3" fmla="*/ 152028 h 164484"/>
                  <a:gd name="connsiteX4" fmla="*/ 12150 w 117661"/>
                  <a:gd name="connsiteY4" fmla="*/ 152028 h 164484"/>
                  <a:gd name="connsiteX5" fmla="*/ 12150 w 117661"/>
                  <a:gd name="connsiteY5" fmla="*/ 12136 h 164484"/>
                  <a:gd name="connsiteX6" fmla="*/ 117662 w 117661"/>
                  <a:gd name="connsiteY6" fmla="*/ 12136 h 164484"/>
                  <a:gd name="connsiteX7" fmla="*/ 117662 w 117661"/>
                  <a:gd name="connsiteY7" fmla="*/ 0 h 164484"/>
                  <a:gd name="connsiteX8" fmla="*/ 0 w 117661"/>
                  <a:gd name="connsiteY8" fmla="*/ 0 h 164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661" h="164484">
                    <a:moveTo>
                      <a:pt x="0" y="0"/>
                    </a:moveTo>
                    <a:lnTo>
                      <a:pt x="0" y="164484"/>
                    </a:lnTo>
                    <a:lnTo>
                      <a:pt x="117662" y="164484"/>
                    </a:lnTo>
                    <a:lnTo>
                      <a:pt x="117662" y="152028"/>
                    </a:lnTo>
                    <a:lnTo>
                      <a:pt x="12150" y="152028"/>
                    </a:lnTo>
                    <a:lnTo>
                      <a:pt x="12150" y="12136"/>
                    </a:lnTo>
                    <a:lnTo>
                      <a:pt x="117662" y="12136"/>
                    </a:lnTo>
                    <a:lnTo>
                      <a:pt x="11766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46" name="Graphic 24">
                <a:extLst>
                  <a:ext uri="{FF2B5EF4-FFF2-40B4-BE49-F238E27FC236}">
                    <a16:creationId xmlns:a16="http://schemas.microsoft.com/office/drawing/2014/main" id="{83F30421-12E7-0E3B-7245-6F6D8B29C97F}"/>
                  </a:ext>
                </a:extLst>
              </p:cNvPr>
              <p:cNvGrpSpPr/>
              <p:nvPr/>
            </p:nvGrpSpPr>
            <p:grpSpPr>
              <a:xfrm>
                <a:off x="562463" y="6115209"/>
                <a:ext cx="141756" cy="166178"/>
                <a:chOff x="562463" y="6115209"/>
                <a:chExt cx="141756" cy="166178"/>
              </a:xfrm>
              <a:solidFill>
                <a:srgbClr val="000000"/>
              </a:solidFill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17BACD7E-5DB2-13CC-7A25-6EDAC0D9416B}"/>
                    </a:ext>
                  </a:extLst>
                </p:cNvPr>
                <p:cNvSpPr/>
                <p:nvPr/>
              </p:nvSpPr>
              <p:spPr>
                <a:xfrm>
                  <a:off x="562463" y="6115209"/>
                  <a:ext cx="141756" cy="166178"/>
                </a:xfrm>
                <a:custGeom>
                  <a:avLst/>
                  <a:gdLst>
                    <a:gd name="connsiteX0" fmla="*/ 79366 w 141756"/>
                    <a:gd name="connsiteY0" fmla="*/ 95 h 166178"/>
                    <a:gd name="connsiteX1" fmla="*/ 140504 w 141756"/>
                    <a:gd name="connsiteY1" fmla="*/ 22834 h 166178"/>
                    <a:gd name="connsiteX2" fmla="*/ 141630 w 141756"/>
                    <a:gd name="connsiteY2" fmla="*/ 24906 h 166178"/>
                    <a:gd name="connsiteX3" fmla="*/ 133308 w 141756"/>
                    <a:gd name="connsiteY3" fmla="*/ 32909 h 166178"/>
                    <a:gd name="connsiteX4" fmla="*/ 116527 w 141756"/>
                    <a:gd name="connsiteY4" fmla="*/ 20594 h 166178"/>
                    <a:gd name="connsiteX5" fmla="*/ 14105 w 141756"/>
                    <a:gd name="connsiteY5" fmla="*/ 67130 h 166178"/>
                    <a:gd name="connsiteX6" fmla="*/ 97084 w 141756"/>
                    <a:gd name="connsiteY6" fmla="*/ 152574 h 166178"/>
                    <a:gd name="connsiteX7" fmla="*/ 133308 w 141756"/>
                    <a:gd name="connsiteY7" fmla="*/ 133190 h 166178"/>
                    <a:gd name="connsiteX8" fmla="*/ 141757 w 141756"/>
                    <a:gd name="connsiteY8" fmla="*/ 141924 h 166178"/>
                    <a:gd name="connsiteX9" fmla="*/ 97084 w 141756"/>
                    <a:gd name="connsiteY9" fmla="*/ 165030 h 166178"/>
                    <a:gd name="connsiteX10" fmla="*/ 1893 w 141756"/>
                    <a:gd name="connsiteY10" fmla="*/ 65471 h 166178"/>
                    <a:gd name="connsiteX11" fmla="*/ 79366 w 141756"/>
                    <a:gd name="connsiteY11" fmla="*/ 94 h 166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1756" h="166178">
                      <a:moveTo>
                        <a:pt x="79366" y="95"/>
                      </a:moveTo>
                      <a:cubicBezTo>
                        <a:pt x="101703" y="-1004"/>
                        <a:pt x="124393" y="7491"/>
                        <a:pt x="140504" y="22834"/>
                      </a:cubicBezTo>
                      <a:cubicBezTo>
                        <a:pt x="141079" y="23380"/>
                        <a:pt x="142112" y="24049"/>
                        <a:pt x="141630" y="24906"/>
                      </a:cubicBezTo>
                      <a:lnTo>
                        <a:pt x="133308" y="32909"/>
                      </a:lnTo>
                      <a:cubicBezTo>
                        <a:pt x="128118" y="28248"/>
                        <a:pt x="122724" y="23874"/>
                        <a:pt x="116527" y="20594"/>
                      </a:cubicBezTo>
                      <a:cubicBezTo>
                        <a:pt x="75350" y="-1214"/>
                        <a:pt x="24454" y="21970"/>
                        <a:pt x="14105" y="67130"/>
                      </a:cubicBezTo>
                      <a:cubicBezTo>
                        <a:pt x="2594" y="117356"/>
                        <a:pt x="46575" y="162326"/>
                        <a:pt x="97084" y="152574"/>
                      </a:cubicBezTo>
                      <a:cubicBezTo>
                        <a:pt x="110808" y="149923"/>
                        <a:pt x="123366" y="142844"/>
                        <a:pt x="133308" y="133190"/>
                      </a:cubicBezTo>
                      <a:lnTo>
                        <a:pt x="141757" y="141924"/>
                      </a:lnTo>
                      <a:cubicBezTo>
                        <a:pt x="129905" y="153946"/>
                        <a:pt x="113823" y="162283"/>
                        <a:pt x="97084" y="165030"/>
                      </a:cubicBezTo>
                      <a:cubicBezTo>
                        <a:pt x="38917" y="174579"/>
                        <a:pt x="-10389" y="123130"/>
                        <a:pt x="1893" y="65471"/>
                      </a:cubicBezTo>
                      <a:cubicBezTo>
                        <a:pt x="9706" y="28792"/>
                        <a:pt x="41930" y="1936"/>
                        <a:pt x="79366" y="94"/>
                      </a:cubicBezTo>
                    </a:path>
                  </a:pathLst>
                </a:custGeom>
                <a:solidFill>
                  <a:srgbClr val="000000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3B7ECBB-1CAA-7ECD-F3B2-FFFCC25EFF6A}"/>
                    </a:ext>
                  </a:extLst>
                </p:cNvPr>
                <p:cNvSpPr/>
                <p:nvPr/>
              </p:nvSpPr>
              <p:spPr>
                <a:xfrm>
                  <a:off x="599551" y="6152257"/>
                  <a:ext cx="89985" cy="92086"/>
                </a:xfrm>
                <a:custGeom>
                  <a:avLst/>
                  <a:gdLst>
                    <a:gd name="connsiteX0" fmla="*/ 89985 w 89985"/>
                    <a:gd name="connsiteY0" fmla="*/ 2557 h 92086"/>
                    <a:gd name="connsiteX1" fmla="*/ 89985 w 89985"/>
                    <a:gd name="connsiteY1" fmla="*/ 33857 h 92086"/>
                    <a:gd name="connsiteX2" fmla="*/ 58651 w 89985"/>
                    <a:gd name="connsiteY2" fmla="*/ 33857 h 92086"/>
                    <a:gd name="connsiteX3" fmla="*/ 69818 w 89985"/>
                    <a:gd name="connsiteY3" fmla="*/ 22475 h 92086"/>
                    <a:gd name="connsiteX4" fmla="*/ 39401 w 89985"/>
                    <a:gd name="connsiteY4" fmla="*/ 12872 h 92086"/>
                    <a:gd name="connsiteX5" fmla="*/ 12330 w 89985"/>
                    <a:gd name="connsiteY5" fmla="*/ 42681 h 92086"/>
                    <a:gd name="connsiteX6" fmla="*/ 70000 w 89985"/>
                    <a:gd name="connsiteY6" fmla="*/ 69954 h 92086"/>
                    <a:gd name="connsiteX7" fmla="*/ 78449 w 89985"/>
                    <a:gd name="connsiteY7" fmla="*/ 78688 h 92086"/>
                    <a:gd name="connsiteX8" fmla="*/ 10058 w 89985"/>
                    <a:gd name="connsiteY8" fmla="*/ 74890 h 92086"/>
                    <a:gd name="connsiteX9" fmla="*/ 19541 w 89985"/>
                    <a:gd name="connsiteY9" fmla="*/ 8366 h 92086"/>
                    <a:gd name="connsiteX10" fmla="*/ 78677 w 89985"/>
                    <a:gd name="connsiteY10" fmla="*/ 13393 h 92086"/>
                    <a:gd name="connsiteX11" fmla="*/ 89983 w 89985"/>
                    <a:gd name="connsiteY11" fmla="*/ 2558 h 92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9985" h="92086">
                      <a:moveTo>
                        <a:pt x="89985" y="2557"/>
                      </a:moveTo>
                      <a:lnTo>
                        <a:pt x="89985" y="33857"/>
                      </a:lnTo>
                      <a:lnTo>
                        <a:pt x="58651" y="33857"/>
                      </a:lnTo>
                      <a:lnTo>
                        <a:pt x="69818" y="22475"/>
                      </a:lnTo>
                      <a:cubicBezTo>
                        <a:pt x="62644" y="13952"/>
                        <a:pt x="50171" y="10773"/>
                        <a:pt x="39401" y="12872"/>
                      </a:cubicBezTo>
                      <a:cubicBezTo>
                        <a:pt x="25349" y="15610"/>
                        <a:pt x="13499" y="28295"/>
                        <a:pt x="12330" y="42681"/>
                      </a:cubicBezTo>
                      <a:cubicBezTo>
                        <a:pt x="9751" y="74438"/>
                        <a:pt x="47311" y="92228"/>
                        <a:pt x="70000" y="69954"/>
                      </a:cubicBezTo>
                      <a:lnTo>
                        <a:pt x="78449" y="78688"/>
                      </a:lnTo>
                      <a:cubicBezTo>
                        <a:pt x="59533" y="98156"/>
                        <a:pt x="26873" y="95996"/>
                        <a:pt x="10058" y="74890"/>
                      </a:cubicBezTo>
                      <a:cubicBezTo>
                        <a:pt x="-6476" y="54136"/>
                        <a:pt x="-2151" y="23566"/>
                        <a:pt x="19541" y="8366"/>
                      </a:cubicBezTo>
                      <a:cubicBezTo>
                        <a:pt x="37868" y="-4477"/>
                        <a:pt x="62846" y="-2326"/>
                        <a:pt x="78677" y="13393"/>
                      </a:cubicBezTo>
                      <a:lnTo>
                        <a:pt x="89983" y="25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4C06BC4-B689-A291-0EBF-4D6CD00626A0}"/>
                  </a:ext>
                </a:extLst>
              </p:cNvPr>
              <p:cNvSpPr/>
              <p:nvPr/>
            </p:nvSpPr>
            <p:spPr>
              <a:xfrm>
                <a:off x="821267" y="6148745"/>
                <a:ext cx="63946" cy="131906"/>
              </a:xfrm>
              <a:custGeom>
                <a:avLst/>
                <a:gdLst>
                  <a:gd name="connsiteX0" fmla="*/ 0 w 63946"/>
                  <a:gd name="connsiteY0" fmla="*/ 0 h 131906"/>
                  <a:gd name="connsiteX1" fmla="*/ 0 w 63946"/>
                  <a:gd name="connsiteY1" fmla="*/ 12138 h 131906"/>
                  <a:gd name="connsiteX2" fmla="*/ 51477 w 63946"/>
                  <a:gd name="connsiteY2" fmla="*/ 12138 h 131906"/>
                  <a:gd name="connsiteX3" fmla="*/ 51477 w 63946"/>
                  <a:gd name="connsiteY3" fmla="*/ 131428 h 131906"/>
                  <a:gd name="connsiteX4" fmla="*/ 51956 w 63946"/>
                  <a:gd name="connsiteY4" fmla="*/ 131907 h 131906"/>
                  <a:gd name="connsiteX5" fmla="*/ 63467 w 63946"/>
                  <a:gd name="connsiteY5" fmla="*/ 131907 h 131906"/>
                  <a:gd name="connsiteX6" fmla="*/ 63946 w 63946"/>
                  <a:gd name="connsiteY6" fmla="*/ 131428 h 131906"/>
                  <a:gd name="connsiteX7" fmla="*/ 63946 w 63946"/>
                  <a:gd name="connsiteY7" fmla="*/ 0 h 131906"/>
                  <a:gd name="connsiteX8" fmla="*/ 0 w 63946"/>
                  <a:gd name="connsiteY8" fmla="*/ 0 h 13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946" h="131906">
                    <a:moveTo>
                      <a:pt x="0" y="0"/>
                    </a:moveTo>
                    <a:lnTo>
                      <a:pt x="0" y="12138"/>
                    </a:lnTo>
                    <a:lnTo>
                      <a:pt x="51477" y="12138"/>
                    </a:lnTo>
                    <a:lnTo>
                      <a:pt x="51477" y="131428"/>
                    </a:lnTo>
                    <a:lnTo>
                      <a:pt x="51956" y="131907"/>
                    </a:lnTo>
                    <a:lnTo>
                      <a:pt x="63467" y="131907"/>
                    </a:lnTo>
                    <a:lnTo>
                      <a:pt x="63946" y="131428"/>
                    </a:lnTo>
                    <a:lnTo>
                      <a:pt x="639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2AFAF6B-400C-579F-9846-3355A87C5352}"/>
                  </a:ext>
                </a:extLst>
              </p:cNvPr>
              <p:cNvSpPr/>
              <p:nvPr/>
            </p:nvSpPr>
            <p:spPr>
              <a:xfrm>
                <a:off x="909193" y="6148745"/>
                <a:ext cx="63946" cy="131906"/>
              </a:xfrm>
              <a:custGeom>
                <a:avLst/>
                <a:gdLst>
                  <a:gd name="connsiteX0" fmla="*/ 0 w 63946"/>
                  <a:gd name="connsiteY0" fmla="*/ 0 h 131906"/>
                  <a:gd name="connsiteX1" fmla="*/ 0 w 63946"/>
                  <a:gd name="connsiteY1" fmla="*/ 131428 h 131906"/>
                  <a:gd name="connsiteX2" fmla="*/ 480 w 63946"/>
                  <a:gd name="connsiteY2" fmla="*/ 131907 h 131906"/>
                  <a:gd name="connsiteX3" fmla="*/ 11990 w 63946"/>
                  <a:gd name="connsiteY3" fmla="*/ 131907 h 131906"/>
                  <a:gd name="connsiteX4" fmla="*/ 12470 w 63946"/>
                  <a:gd name="connsiteY4" fmla="*/ 131428 h 131906"/>
                  <a:gd name="connsiteX5" fmla="*/ 12470 w 63946"/>
                  <a:gd name="connsiteY5" fmla="*/ 12138 h 131906"/>
                  <a:gd name="connsiteX6" fmla="*/ 63947 w 63946"/>
                  <a:gd name="connsiteY6" fmla="*/ 12138 h 131906"/>
                  <a:gd name="connsiteX7" fmla="*/ 63947 w 63946"/>
                  <a:gd name="connsiteY7" fmla="*/ 0 h 131906"/>
                  <a:gd name="connsiteX8" fmla="*/ 0 w 63946"/>
                  <a:gd name="connsiteY8" fmla="*/ 0 h 13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946" h="131906">
                    <a:moveTo>
                      <a:pt x="0" y="0"/>
                    </a:moveTo>
                    <a:lnTo>
                      <a:pt x="0" y="131428"/>
                    </a:lnTo>
                    <a:lnTo>
                      <a:pt x="480" y="131907"/>
                    </a:lnTo>
                    <a:lnTo>
                      <a:pt x="11990" y="131907"/>
                    </a:lnTo>
                    <a:lnTo>
                      <a:pt x="12470" y="131428"/>
                    </a:lnTo>
                    <a:lnTo>
                      <a:pt x="12470" y="12138"/>
                    </a:lnTo>
                    <a:lnTo>
                      <a:pt x="63947" y="12138"/>
                    </a:lnTo>
                    <a:lnTo>
                      <a:pt x="6394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21832D6-FB81-59A6-D1CC-7AC2DAE4B356}"/>
                  </a:ext>
                </a:extLst>
              </p:cNvPr>
              <p:cNvSpPr/>
              <p:nvPr/>
            </p:nvSpPr>
            <p:spPr>
              <a:xfrm>
                <a:off x="1046360" y="6209429"/>
                <a:ext cx="81212" cy="38646"/>
              </a:xfrm>
              <a:custGeom>
                <a:avLst/>
                <a:gdLst>
                  <a:gd name="connsiteX0" fmla="*/ 81213 w 81212"/>
                  <a:gd name="connsiteY0" fmla="*/ 0 h 38646"/>
                  <a:gd name="connsiteX1" fmla="*/ 81213 w 81212"/>
                  <a:gd name="connsiteY1" fmla="*/ 12137 h 38646"/>
                  <a:gd name="connsiteX2" fmla="*/ 12630 w 81212"/>
                  <a:gd name="connsiteY2" fmla="*/ 12137 h 38646"/>
                  <a:gd name="connsiteX3" fmla="*/ 12150 w 81212"/>
                  <a:gd name="connsiteY3" fmla="*/ 12616 h 38646"/>
                  <a:gd name="connsiteX4" fmla="*/ 12150 w 81212"/>
                  <a:gd name="connsiteY4" fmla="*/ 26190 h 38646"/>
                  <a:gd name="connsiteX5" fmla="*/ 81213 w 81212"/>
                  <a:gd name="connsiteY5" fmla="*/ 26190 h 38646"/>
                  <a:gd name="connsiteX6" fmla="*/ 81213 w 81212"/>
                  <a:gd name="connsiteY6" fmla="*/ 38647 h 38646"/>
                  <a:gd name="connsiteX7" fmla="*/ 0 w 81212"/>
                  <a:gd name="connsiteY7" fmla="*/ 38647 h 38646"/>
                  <a:gd name="connsiteX8" fmla="*/ 0 w 81212"/>
                  <a:gd name="connsiteY8" fmla="*/ 0 h 38646"/>
                  <a:gd name="connsiteX9" fmla="*/ 81213 w 81212"/>
                  <a:gd name="connsiteY9" fmla="*/ 0 h 38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212" h="38646">
                    <a:moveTo>
                      <a:pt x="81213" y="0"/>
                    </a:moveTo>
                    <a:lnTo>
                      <a:pt x="81213" y="12137"/>
                    </a:lnTo>
                    <a:lnTo>
                      <a:pt x="12630" y="12137"/>
                    </a:lnTo>
                    <a:lnTo>
                      <a:pt x="12150" y="12616"/>
                    </a:lnTo>
                    <a:lnTo>
                      <a:pt x="12150" y="26190"/>
                    </a:lnTo>
                    <a:lnTo>
                      <a:pt x="81213" y="26190"/>
                    </a:lnTo>
                    <a:lnTo>
                      <a:pt x="81213" y="38647"/>
                    </a:lnTo>
                    <a:lnTo>
                      <a:pt x="0" y="38647"/>
                    </a:lnTo>
                    <a:lnTo>
                      <a:pt x="0" y="0"/>
                    </a:lnTo>
                    <a:lnTo>
                      <a:pt x="812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93B0E1B2-5486-BB3D-5F22-A1368CE400D4}"/>
                  </a:ext>
                </a:extLst>
              </p:cNvPr>
              <p:cNvSpPr/>
              <p:nvPr/>
            </p:nvSpPr>
            <p:spPr>
              <a:xfrm>
                <a:off x="1046360" y="6148745"/>
                <a:ext cx="81212" cy="38646"/>
              </a:xfrm>
              <a:custGeom>
                <a:avLst/>
                <a:gdLst>
                  <a:gd name="connsiteX0" fmla="*/ 81213 w 81212"/>
                  <a:gd name="connsiteY0" fmla="*/ 0 h 38646"/>
                  <a:gd name="connsiteX1" fmla="*/ 81213 w 81212"/>
                  <a:gd name="connsiteY1" fmla="*/ 12137 h 38646"/>
                  <a:gd name="connsiteX2" fmla="*/ 12150 w 81212"/>
                  <a:gd name="connsiteY2" fmla="*/ 12137 h 38646"/>
                  <a:gd name="connsiteX3" fmla="*/ 12150 w 81212"/>
                  <a:gd name="connsiteY3" fmla="*/ 26191 h 38646"/>
                  <a:gd name="connsiteX4" fmla="*/ 81213 w 81212"/>
                  <a:gd name="connsiteY4" fmla="*/ 26191 h 38646"/>
                  <a:gd name="connsiteX5" fmla="*/ 81213 w 81212"/>
                  <a:gd name="connsiteY5" fmla="*/ 38647 h 38646"/>
                  <a:gd name="connsiteX6" fmla="*/ 0 w 81212"/>
                  <a:gd name="connsiteY6" fmla="*/ 38647 h 38646"/>
                  <a:gd name="connsiteX7" fmla="*/ 0 w 81212"/>
                  <a:gd name="connsiteY7" fmla="*/ 0 h 38646"/>
                  <a:gd name="connsiteX8" fmla="*/ 81213 w 81212"/>
                  <a:gd name="connsiteY8" fmla="*/ 0 h 38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212" h="38646">
                    <a:moveTo>
                      <a:pt x="81213" y="0"/>
                    </a:moveTo>
                    <a:lnTo>
                      <a:pt x="81213" y="12137"/>
                    </a:lnTo>
                    <a:lnTo>
                      <a:pt x="12150" y="12137"/>
                    </a:lnTo>
                    <a:lnTo>
                      <a:pt x="12150" y="26191"/>
                    </a:lnTo>
                    <a:lnTo>
                      <a:pt x="81213" y="26191"/>
                    </a:lnTo>
                    <a:lnTo>
                      <a:pt x="81213" y="38647"/>
                    </a:lnTo>
                    <a:lnTo>
                      <a:pt x="0" y="38647"/>
                    </a:lnTo>
                    <a:lnTo>
                      <a:pt x="0" y="0"/>
                    </a:lnTo>
                    <a:lnTo>
                      <a:pt x="812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7B4D7C07-37F3-4D19-AA3B-6644F5E293AB}"/>
                  </a:ext>
                </a:extLst>
              </p:cNvPr>
              <p:cNvSpPr/>
              <p:nvPr/>
            </p:nvSpPr>
            <p:spPr>
              <a:xfrm>
                <a:off x="772028" y="6115849"/>
                <a:ext cx="12788" cy="164803"/>
              </a:xfrm>
              <a:custGeom>
                <a:avLst/>
                <a:gdLst>
                  <a:gd name="connsiteX0" fmla="*/ 0 w 12788"/>
                  <a:gd name="connsiteY0" fmla="*/ 0 h 164803"/>
                  <a:gd name="connsiteX1" fmla="*/ 12789 w 12788"/>
                  <a:gd name="connsiteY1" fmla="*/ 0 h 164803"/>
                  <a:gd name="connsiteX2" fmla="*/ 12789 w 12788"/>
                  <a:gd name="connsiteY2" fmla="*/ 164803 h 164803"/>
                  <a:gd name="connsiteX3" fmla="*/ 0 w 12788"/>
                  <a:gd name="connsiteY3" fmla="*/ 164803 h 16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88" h="164803">
                    <a:moveTo>
                      <a:pt x="0" y="0"/>
                    </a:moveTo>
                    <a:lnTo>
                      <a:pt x="12789" y="0"/>
                    </a:lnTo>
                    <a:lnTo>
                      <a:pt x="12789" y="164803"/>
                    </a:lnTo>
                    <a:lnTo>
                      <a:pt x="0" y="164803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5136499-C380-741E-4643-EF1C1CD0664A}"/>
                  </a:ext>
                </a:extLst>
              </p:cNvPr>
              <p:cNvSpPr/>
              <p:nvPr/>
            </p:nvSpPr>
            <p:spPr>
              <a:xfrm>
                <a:off x="735578" y="6115849"/>
                <a:ext cx="12469" cy="164803"/>
              </a:xfrm>
              <a:custGeom>
                <a:avLst/>
                <a:gdLst>
                  <a:gd name="connsiteX0" fmla="*/ 0 w 12469"/>
                  <a:gd name="connsiteY0" fmla="*/ 0 h 164803"/>
                  <a:gd name="connsiteX1" fmla="*/ 12470 w 12469"/>
                  <a:gd name="connsiteY1" fmla="*/ 0 h 164803"/>
                  <a:gd name="connsiteX2" fmla="*/ 12470 w 12469"/>
                  <a:gd name="connsiteY2" fmla="*/ 164803 h 164803"/>
                  <a:gd name="connsiteX3" fmla="*/ 0 w 12469"/>
                  <a:gd name="connsiteY3" fmla="*/ 164803 h 16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9" h="164803">
                    <a:moveTo>
                      <a:pt x="0" y="0"/>
                    </a:moveTo>
                    <a:lnTo>
                      <a:pt x="12470" y="0"/>
                    </a:lnTo>
                    <a:lnTo>
                      <a:pt x="12470" y="164803"/>
                    </a:lnTo>
                    <a:lnTo>
                      <a:pt x="0" y="164803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9CE9BB60-3E69-8B4B-AFF8-65A74C092005}"/>
                  </a:ext>
                </a:extLst>
              </p:cNvPr>
              <p:cNvSpPr/>
              <p:nvPr/>
            </p:nvSpPr>
            <p:spPr>
              <a:xfrm>
                <a:off x="820948" y="6115849"/>
                <a:ext cx="152513" cy="12775"/>
              </a:xfrm>
              <a:custGeom>
                <a:avLst/>
                <a:gdLst>
                  <a:gd name="connsiteX0" fmla="*/ 0 w 152513"/>
                  <a:gd name="connsiteY0" fmla="*/ 0 h 12775"/>
                  <a:gd name="connsiteX1" fmla="*/ 152513 w 152513"/>
                  <a:gd name="connsiteY1" fmla="*/ 0 h 12775"/>
                  <a:gd name="connsiteX2" fmla="*/ 152513 w 152513"/>
                  <a:gd name="connsiteY2" fmla="*/ 12776 h 12775"/>
                  <a:gd name="connsiteX3" fmla="*/ 0 w 152513"/>
                  <a:gd name="connsiteY3" fmla="*/ 12776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513" h="12775">
                    <a:moveTo>
                      <a:pt x="0" y="0"/>
                    </a:moveTo>
                    <a:lnTo>
                      <a:pt x="152513" y="0"/>
                    </a:lnTo>
                    <a:lnTo>
                      <a:pt x="152513" y="12776"/>
                    </a:lnTo>
                    <a:lnTo>
                      <a:pt x="0" y="12776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7E2FCBA-9227-7458-B159-ED37AFA39BF4}"/>
                  </a:ext>
                </a:extLst>
              </p:cNvPr>
              <p:cNvSpPr/>
              <p:nvPr/>
            </p:nvSpPr>
            <p:spPr>
              <a:xfrm>
                <a:off x="1198077" y="6152203"/>
                <a:ext cx="92320" cy="92098"/>
              </a:xfrm>
              <a:custGeom>
                <a:avLst/>
                <a:gdLst>
                  <a:gd name="connsiteX0" fmla="*/ 44215 w 92320"/>
                  <a:gd name="connsiteY0" fmla="*/ 12286 h 92098"/>
                  <a:gd name="connsiteX1" fmla="*/ 24626 w 92320"/>
                  <a:gd name="connsiteY1" fmla="*/ 72227 h 92098"/>
                  <a:gd name="connsiteX2" fmla="*/ 79734 w 92320"/>
                  <a:gd name="connsiteY2" fmla="*/ 50641 h 92098"/>
                  <a:gd name="connsiteX3" fmla="*/ 44215 w 92320"/>
                  <a:gd name="connsiteY3" fmla="*/ 12286 h 92098"/>
                  <a:gd name="connsiteX4" fmla="*/ 42298 w 92320"/>
                  <a:gd name="connsiteY4" fmla="*/ 151 h 92098"/>
                  <a:gd name="connsiteX5" fmla="*/ 86220 w 92320"/>
                  <a:gd name="connsiteY5" fmla="*/ 68938 h 92098"/>
                  <a:gd name="connsiteX6" fmla="*/ 5858 w 92320"/>
                  <a:gd name="connsiteY6" fmla="*/ 68619 h 92098"/>
                  <a:gd name="connsiteX7" fmla="*/ 42298 w 92320"/>
                  <a:gd name="connsiteY7" fmla="*/ 151 h 92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320" h="92098">
                    <a:moveTo>
                      <a:pt x="44215" y="12286"/>
                    </a:moveTo>
                    <a:cubicBezTo>
                      <a:pt x="13558" y="14261"/>
                      <a:pt x="923" y="52279"/>
                      <a:pt x="24626" y="72227"/>
                    </a:cubicBezTo>
                    <a:cubicBezTo>
                      <a:pt x="44902" y="89288"/>
                      <a:pt x="76146" y="76544"/>
                      <a:pt x="79734" y="50641"/>
                    </a:cubicBezTo>
                    <a:cubicBezTo>
                      <a:pt x="82608" y="29900"/>
                      <a:pt x="65151" y="10938"/>
                      <a:pt x="44215" y="12286"/>
                    </a:cubicBezTo>
                    <a:moveTo>
                      <a:pt x="42298" y="151"/>
                    </a:moveTo>
                    <a:cubicBezTo>
                      <a:pt x="79201" y="-2744"/>
                      <a:pt x="104536" y="36581"/>
                      <a:pt x="86220" y="68938"/>
                    </a:cubicBezTo>
                    <a:cubicBezTo>
                      <a:pt x="68649" y="99981"/>
                      <a:pt x="23217" y="99762"/>
                      <a:pt x="5858" y="68619"/>
                    </a:cubicBezTo>
                    <a:cubicBezTo>
                      <a:pt x="-10422" y="39412"/>
                      <a:pt x="8999" y="2762"/>
                      <a:pt x="42298" y="151"/>
                    </a:cubicBezTo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9" name="Graphic 24">
              <a:extLst>
                <a:ext uri="{FF2B5EF4-FFF2-40B4-BE49-F238E27FC236}">
                  <a16:creationId xmlns:a16="http://schemas.microsoft.com/office/drawing/2014/main" id="{A643614C-5867-9F29-3255-BD7AA614281A}"/>
                </a:ext>
              </a:extLst>
            </p:cNvPr>
            <p:cNvGrpSpPr/>
            <p:nvPr/>
          </p:nvGrpSpPr>
          <p:grpSpPr>
            <a:xfrm>
              <a:off x="1388967" y="6171978"/>
              <a:ext cx="765462" cy="109081"/>
              <a:chOff x="1388967" y="6171978"/>
              <a:chExt cx="765462" cy="109081"/>
            </a:xfrm>
            <a:solidFill>
              <a:srgbClr val="23A7E6"/>
            </a:solidFill>
          </p:grpSpPr>
          <p:grpSp>
            <p:nvGrpSpPr>
              <p:cNvPr id="10" name="Graphic 24">
                <a:extLst>
                  <a:ext uri="{FF2B5EF4-FFF2-40B4-BE49-F238E27FC236}">
                    <a16:creationId xmlns:a16="http://schemas.microsoft.com/office/drawing/2014/main" id="{5786E308-38B1-7D0A-4F72-C5AA6EF7512B}"/>
                  </a:ext>
                </a:extLst>
              </p:cNvPr>
              <p:cNvGrpSpPr/>
              <p:nvPr/>
            </p:nvGrpSpPr>
            <p:grpSpPr>
              <a:xfrm>
                <a:off x="1389262" y="6171978"/>
                <a:ext cx="431301" cy="41850"/>
                <a:chOff x="1389262" y="6171978"/>
                <a:chExt cx="431301" cy="41850"/>
              </a:xfrm>
              <a:solidFill>
                <a:srgbClr val="23A7E6"/>
              </a:solidFill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CAC362E1-446C-D3B8-E922-415D46260A5D}"/>
                    </a:ext>
                  </a:extLst>
                </p:cNvPr>
                <p:cNvSpPr/>
                <p:nvPr/>
              </p:nvSpPr>
              <p:spPr>
                <a:xfrm>
                  <a:off x="1389262" y="6172561"/>
                  <a:ext cx="25031" cy="40861"/>
                </a:xfrm>
                <a:custGeom>
                  <a:avLst/>
                  <a:gdLst>
                    <a:gd name="connsiteX0" fmla="*/ 9952 w 25031"/>
                    <a:gd name="connsiteY0" fmla="*/ 7973 h 40861"/>
                    <a:gd name="connsiteX1" fmla="*/ 9952 w 25031"/>
                    <a:gd name="connsiteY1" fmla="*/ 16240 h 40861"/>
                    <a:gd name="connsiteX2" fmla="*/ 23284 w 25031"/>
                    <a:gd name="connsiteY2" fmla="*/ 16240 h 40861"/>
                    <a:gd name="connsiteX3" fmla="*/ 23284 w 25031"/>
                    <a:gd name="connsiteY3" fmla="*/ 23922 h 40861"/>
                    <a:gd name="connsiteX4" fmla="*/ 9952 w 25031"/>
                    <a:gd name="connsiteY4" fmla="*/ 23922 h 40861"/>
                    <a:gd name="connsiteX5" fmla="*/ 9952 w 25031"/>
                    <a:gd name="connsiteY5" fmla="*/ 32886 h 40861"/>
                    <a:gd name="connsiteX6" fmla="*/ 25032 w 25031"/>
                    <a:gd name="connsiteY6" fmla="*/ 32886 h 40861"/>
                    <a:gd name="connsiteX7" fmla="*/ 25032 w 25031"/>
                    <a:gd name="connsiteY7" fmla="*/ 40861 h 40861"/>
                    <a:gd name="connsiteX8" fmla="*/ 0 w 25031"/>
                    <a:gd name="connsiteY8" fmla="*/ 40861 h 40861"/>
                    <a:gd name="connsiteX9" fmla="*/ 0 w 25031"/>
                    <a:gd name="connsiteY9" fmla="*/ 0 h 40861"/>
                    <a:gd name="connsiteX10" fmla="*/ 25032 w 25031"/>
                    <a:gd name="connsiteY10" fmla="*/ 0 h 40861"/>
                    <a:gd name="connsiteX11" fmla="*/ 25032 w 25031"/>
                    <a:gd name="connsiteY11" fmla="*/ 7973 h 40861"/>
                    <a:gd name="connsiteX12" fmla="*/ 9952 w 25031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31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4" y="16240"/>
                      </a:lnTo>
                      <a:lnTo>
                        <a:pt x="23284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32" y="32886"/>
                      </a:lnTo>
                      <a:lnTo>
                        <a:pt x="2503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32" y="0"/>
                      </a:lnTo>
                      <a:lnTo>
                        <a:pt x="25032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68394A48-D16D-E8E5-F0B9-BA6D474C001C}"/>
                    </a:ext>
                  </a:extLst>
                </p:cNvPr>
                <p:cNvSpPr/>
                <p:nvPr/>
              </p:nvSpPr>
              <p:spPr>
                <a:xfrm>
                  <a:off x="1428225" y="6172561"/>
                  <a:ext cx="46275" cy="40861"/>
                </a:xfrm>
                <a:custGeom>
                  <a:avLst/>
                  <a:gdLst>
                    <a:gd name="connsiteX0" fmla="*/ 46276 w 46275"/>
                    <a:gd name="connsiteY0" fmla="*/ 0 h 40861"/>
                    <a:gd name="connsiteX1" fmla="*/ 46276 w 46275"/>
                    <a:gd name="connsiteY1" fmla="*/ 40861 h 40861"/>
                    <a:gd name="connsiteX2" fmla="*/ 36323 w 46275"/>
                    <a:gd name="connsiteY2" fmla="*/ 40861 h 40861"/>
                    <a:gd name="connsiteX3" fmla="*/ 36323 w 46275"/>
                    <a:gd name="connsiteY3" fmla="*/ 16355 h 40861"/>
                    <a:gd name="connsiteX4" fmla="*/ 27183 w 46275"/>
                    <a:gd name="connsiteY4" fmla="*/ 40861 h 40861"/>
                    <a:gd name="connsiteX5" fmla="*/ 19152 w 46275"/>
                    <a:gd name="connsiteY5" fmla="*/ 40861 h 40861"/>
                    <a:gd name="connsiteX6" fmla="*/ 9952 w 46275"/>
                    <a:gd name="connsiteY6" fmla="*/ 16297 h 40861"/>
                    <a:gd name="connsiteX7" fmla="*/ 9952 w 46275"/>
                    <a:gd name="connsiteY7" fmla="*/ 40861 h 40861"/>
                    <a:gd name="connsiteX8" fmla="*/ 0 w 46275"/>
                    <a:gd name="connsiteY8" fmla="*/ 40861 h 40861"/>
                    <a:gd name="connsiteX9" fmla="*/ 0 w 46275"/>
                    <a:gd name="connsiteY9" fmla="*/ 0 h 40861"/>
                    <a:gd name="connsiteX10" fmla="*/ 11759 w 46275"/>
                    <a:gd name="connsiteY10" fmla="*/ 0 h 40861"/>
                    <a:gd name="connsiteX11" fmla="*/ 23225 w 46275"/>
                    <a:gd name="connsiteY11" fmla="*/ 28288 h 40861"/>
                    <a:gd name="connsiteX12" fmla="*/ 34576 w 46275"/>
                    <a:gd name="connsiteY12" fmla="*/ 0 h 40861"/>
                    <a:gd name="connsiteX13" fmla="*/ 46276 w 46275"/>
                    <a:gd name="connsiteY13" fmla="*/ 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6275" h="40861">
                      <a:moveTo>
                        <a:pt x="46276" y="0"/>
                      </a:moveTo>
                      <a:lnTo>
                        <a:pt x="46276" y="40861"/>
                      </a:lnTo>
                      <a:lnTo>
                        <a:pt x="36323" y="40861"/>
                      </a:lnTo>
                      <a:lnTo>
                        <a:pt x="36323" y="16355"/>
                      </a:lnTo>
                      <a:lnTo>
                        <a:pt x="27183" y="40861"/>
                      </a:lnTo>
                      <a:lnTo>
                        <a:pt x="19152" y="40861"/>
                      </a:lnTo>
                      <a:lnTo>
                        <a:pt x="9952" y="16297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1759" y="0"/>
                      </a:lnTo>
                      <a:lnTo>
                        <a:pt x="23225" y="28288"/>
                      </a:lnTo>
                      <a:lnTo>
                        <a:pt x="34576" y="0"/>
                      </a:lnTo>
                      <a:lnTo>
                        <a:pt x="46276" y="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12181EB1-1D97-68CB-3085-87C1A84EE1D0}"/>
                    </a:ext>
                  </a:extLst>
                </p:cNvPr>
                <p:cNvSpPr/>
                <p:nvPr/>
              </p:nvSpPr>
              <p:spPr>
                <a:xfrm>
                  <a:off x="1488066" y="6172561"/>
                  <a:ext cx="32594" cy="40861"/>
                </a:xfrm>
                <a:custGeom>
                  <a:avLst/>
                  <a:gdLst>
                    <a:gd name="connsiteX0" fmla="*/ 32595 w 32594"/>
                    <a:gd name="connsiteY0" fmla="*/ 29744 h 40861"/>
                    <a:gd name="connsiteX1" fmla="*/ 19033 w 32594"/>
                    <a:gd name="connsiteY1" fmla="*/ 40861 h 40861"/>
                    <a:gd name="connsiteX2" fmla="*/ 0 w 32594"/>
                    <a:gd name="connsiteY2" fmla="*/ 40861 h 40861"/>
                    <a:gd name="connsiteX3" fmla="*/ 0 w 32594"/>
                    <a:gd name="connsiteY3" fmla="*/ 0 h 40861"/>
                    <a:gd name="connsiteX4" fmla="*/ 18391 w 32594"/>
                    <a:gd name="connsiteY4" fmla="*/ 0 h 40861"/>
                    <a:gd name="connsiteX5" fmla="*/ 31664 w 32594"/>
                    <a:gd name="connsiteY5" fmla="*/ 10592 h 40861"/>
                    <a:gd name="connsiteX6" fmla="*/ 24739 w 32594"/>
                    <a:gd name="connsiteY6" fmla="*/ 19907 h 40861"/>
                    <a:gd name="connsiteX7" fmla="*/ 32595 w 32594"/>
                    <a:gd name="connsiteY7" fmla="*/ 29745 h 40861"/>
                    <a:gd name="connsiteX8" fmla="*/ 9952 w 32594"/>
                    <a:gd name="connsiteY8" fmla="*/ 16531 h 40861"/>
                    <a:gd name="connsiteX9" fmla="*/ 16470 w 32594"/>
                    <a:gd name="connsiteY9" fmla="*/ 16531 h 40861"/>
                    <a:gd name="connsiteX10" fmla="*/ 21537 w 32594"/>
                    <a:gd name="connsiteY10" fmla="*/ 12281 h 40861"/>
                    <a:gd name="connsiteX11" fmla="*/ 16470 w 32594"/>
                    <a:gd name="connsiteY11" fmla="*/ 7972 h 40861"/>
                    <a:gd name="connsiteX12" fmla="*/ 9952 w 32594"/>
                    <a:gd name="connsiteY12" fmla="*/ 7972 h 40861"/>
                    <a:gd name="connsiteX13" fmla="*/ 9952 w 32594"/>
                    <a:gd name="connsiteY13" fmla="*/ 16530 h 40861"/>
                    <a:gd name="connsiteX14" fmla="*/ 22523 w 32594"/>
                    <a:gd name="connsiteY14" fmla="*/ 28405 h 40861"/>
                    <a:gd name="connsiteX15" fmla="*/ 17171 w 32594"/>
                    <a:gd name="connsiteY15" fmla="*/ 23808 h 40861"/>
                    <a:gd name="connsiteX16" fmla="*/ 9952 w 32594"/>
                    <a:gd name="connsiteY16" fmla="*/ 23808 h 40861"/>
                    <a:gd name="connsiteX17" fmla="*/ 9952 w 32594"/>
                    <a:gd name="connsiteY17" fmla="*/ 32829 h 40861"/>
                    <a:gd name="connsiteX18" fmla="*/ 17286 w 32594"/>
                    <a:gd name="connsiteY18" fmla="*/ 32829 h 40861"/>
                    <a:gd name="connsiteX19" fmla="*/ 22523 w 32594"/>
                    <a:gd name="connsiteY19" fmla="*/ 28405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2594" h="40861">
                      <a:moveTo>
                        <a:pt x="32595" y="29744"/>
                      </a:moveTo>
                      <a:cubicBezTo>
                        <a:pt x="32595" y="35949"/>
                        <a:pt x="28367" y="40861"/>
                        <a:pt x="19033" y="40861"/>
                      </a:cubicBez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8391" y="0"/>
                      </a:lnTo>
                      <a:cubicBezTo>
                        <a:pt x="26675" y="0"/>
                        <a:pt x="31664" y="4001"/>
                        <a:pt x="31664" y="10592"/>
                      </a:cubicBezTo>
                      <a:cubicBezTo>
                        <a:pt x="31664" y="13037"/>
                        <a:pt x="30905" y="17987"/>
                        <a:pt x="24739" y="19907"/>
                      </a:cubicBezTo>
                      <a:cubicBezTo>
                        <a:pt x="29898" y="20957"/>
                        <a:pt x="32595" y="25456"/>
                        <a:pt x="32595" y="29745"/>
                      </a:cubicBezTo>
                      <a:close/>
                      <a:moveTo>
                        <a:pt x="9952" y="16531"/>
                      </a:moveTo>
                      <a:lnTo>
                        <a:pt x="16470" y="16531"/>
                      </a:lnTo>
                      <a:cubicBezTo>
                        <a:pt x="19871" y="16531"/>
                        <a:pt x="21537" y="14980"/>
                        <a:pt x="21537" y="12281"/>
                      </a:cubicBezTo>
                      <a:cubicBezTo>
                        <a:pt x="21537" y="9382"/>
                        <a:pt x="19656" y="7972"/>
                        <a:pt x="16470" y="7972"/>
                      </a:cubicBezTo>
                      <a:lnTo>
                        <a:pt x="9952" y="7972"/>
                      </a:lnTo>
                      <a:lnTo>
                        <a:pt x="9952" y="16530"/>
                      </a:lnTo>
                      <a:close/>
                      <a:moveTo>
                        <a:pt x="22523" y="28405"/>
                      </a:moveTo>
                      <a:cubicBezTo>
                        <a:pt x="22523" y="25798"/>
                        <a:pt x="20789" y="23808"/>
                        <a:pt x="17171" y="23808"/>
                      </a:cubicBezTo>
                      <a:lnTo>
                        <a:pt x="9952" y="23808"/>
                      </a:lnTo>
                      <a:lnTo>
                        <a:pt x="9952" y="32829"/>
                      </a:lnTo>
                      <a:lnTo>
                        <a:pt x="17286" y="32829"/>
                      </a:lnTo>
                      <a:cubicBezTo>
                        <a:pt x="20430" y="32829"/>
                        <a:pt x="22523" y="31450"/>
                        <a:pt x="22523" y="28405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E6056B97-7191-A7FC-3B3A-31BA1DF7A9E6}"/>
                    </a:ext>
                  </a:extLst>
                </p:cNvPr>
                <p:cNvSpPr/>
                <p:nvPr/>
              </p:nvSpPr>
              <p:spPr>
                <a:xfrm>
                  <a:off x="1530090" y="6172561"/>
                  <a:ext cx="41097" cy="40861"/>
                </a:xfrm>
                <a:custGeom>
                  <a:avLst/>
                  <a:gdLst>
                    <a:gd name="connsiteX0" fmla="*/ 28118 w 41097"/>
                    <a:gd name="connsiteY0" fmla="*/ 33642 h 40861"/>
                    <a:gd name="connsiteX1" fmla="*/ 12865 w 41097"/>
                    <a:gd name="connsiteY1" fmla="*/ 33642 h 40861"/>
                    <a:gd name="connsiteX2" fmla="*/ 10420 w 41097"/>
                    <a:gd name="connsiteY2" fmla="*/ 40861 h 40861"/>
                    <a:gd name="connsiteX3" fmla="*/ 0 w 41097"/>
                    <a:gd name="connsiteY3" fmla="*/ 40861 h 40861"/>
                    <a:gd name="connsiteX4" fmla="*/ 14786 w 41097"/>
                    <a:gd name="connsiteY4" fmla="*/ 0 h 40861"/>
                    <a:gd name="connsiteX5" fmla="*/ 26312 w 41097"/>
                    <a:gd name="connsiteY5" fmla="*/ 0 h 40861"/>
                    <a:gd name="connsiteX6" fmla="*/ 41097 w 41097"/>
                    <a:gd name="connsiteY6" fmla="*/ 40861 h 40861"/>
                    <a:gd name="connsiteX7" fmla="*/ 30562 w 41097"/>
                    <a:gd name="connsiteY7" fmla="*/ 40861 h 40861"/>
                    <a:gd name="connsiteX8" fmla="*/ 28118 w 41097"/>
                    <a:gd name="connsiteY8" fmla="*/ 33642 h 40861"/>
                    <a:gd name="connsiteX9" fmla="*/ 25555 w 41097"/>
                    <a:gd name="connsiteY9" fmla="*/ 25960 h 40861"/>
                    <a:gd name="connsiteX10" fmla="*/ 20492 w 41097"/>
                    <a:gd name="connsiteY10" fmla="*/ 11000 h 40861"/>
                    <a:gd name="connsiteX11" fmla="*/ 15484 w 41097"/>
                    <a:gd name="connsiteY11" fmla="*/ 25960 h 40861"/>
                    <a:gd name="connsiteX12" fmla="*/ 25555 w 41097"/>
                    <a:gd name="connsiteY12" fmla="*/ 2596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097" h="40861">
                      <a:moveTo>
                        <a:pt x="28118" y="33642"/>
                      </a:moveTo>
                      <a:lnTo>
                        <a:pt x="12865" y="33642"/>
                      </a:lnTo>
                      <a:lnTo>
                        <a:pt x="10420" y="40861"/>
                      </a:lnTo>
                      <a:lnTo>
                        <a:pt x="0" y="40861"/>
                      </a:lnTo>
                      <a:lnTo>
                        <a:pt x="14786" y="0"/>
                      </a:lnTo>
                      <a:lnTo>
                        <a:pt x="26312" y="0"/>
                      </a:lnTo>
                      <a:lnTo>
                        <a:pt x="41097" y="40861"/>
                      </a:lnTo>
                      <a:lnTo>
                        <a:pt x="30562" y="40861"/>
                      </a:lnTo>
                      <a:lnTo>
                        <a:pt x="28118" y="33642"/>
                      </a:lnTo>
                      <a:close/>
                      <a:moveTo>
                        <a:pt x="25555" y="25960"/>
                      </a:moveTo>
                      <a:lnTo>
                        <a:pt x="20492" y="11000"/>
                      </a:lnTo>
                      <a:lnTo>
                        <a:pt x="15484" y="25960"/>
                      </a:lnTo>
                      <a:lnTo>
                        <a:pt x="25555" y="2596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10D1EE17-F722-9490-548D-44EF1428EE5F}"/>
                    </a:ext>
                  </a:extLst>
                </p:cNvPr>
                <p:cNvSpPr/>
                <p:nvPr/>
              </p:nvSpPr>
              <p:spPr>
                <a:xfrm>
                  <a:off x="1581091" y="6172561"/>
                  <a:ext cx="22990" cy="40861"/>
                </a:xfrm>
                <a:custGeom>
                  <a:avLst/>
                  <a:gdLst>
                    <a:gd name="connsiteX0" fmla="*/ 9952 w 22990"/>
                    <a:gd name="connsiteY0" fmla="*/ 33177 h 40861"/>
                    <a:gd name="connsiteX1" fmla="*/ 22991 w 22990"/>
                    <a:gd name="connsiteY1" fmla="*/ 33177 h 40861"/>
                    <a:gd name="connsiteX2" fmla="*/ 22991 w 22990"/>
                    <a:gd name="connsiteY2" fmla="*/ 40861 h 40861"/>
                    <a:gd name="connsiteX3" fmla="*/ 0 w 22990"/>
                    <a:gd name="connsiteY3" fmla="*/ 40861 h 40861"/>
                    <a:gd name="connsiteX4" fmla="*/ 0 w 22990"/>
                    <a:gd name="connsiteY4" fmla="*/ 0 h 40861"/>
                    <a:gd name="connsiteX5" fmla="*/ 9952 w 22990"/>
                    <a:gd name="connsiteY5" fmla="*/ 0 h 40861"/>
                    <a:gd name="connsiteX6" fmla="*/ 9952 w 22990"/>
                    <a:gd name="connsiteY6" fmla="*/ 33177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990" h="40861">
                      <a:moveTo>
                        <a:pt x="9952" y="33177"/>
                      </a:moveTo>
                      <a:lnTo>
                        <a:pt x="22991" y="33177"/>
                      </a:lnTo>
                      <a:lnTo>
                        <a:pt x="22991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9952" y="0"/>
                      </a:lnTo>
                      <a:lnTo>
                        <a:pt x="9952" y="33177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72FDE71D-B284-02C6-8278-F93E76C30DF5}"/>
                    </a:ext>
                  </a:extLst>
                </p:cNvPr>
                <p:cNvSpPr/>
                <p:nvPr/>
              </p:nvSpPr>
              <p:spPr>
                <a:xfrm>
                  <a:off x="1616239" y="6172561"/>
                  <a:ext cx="22990" cy="40861"/>
                </a:xfrm>
                <a:custGeom>
                  <a:avLst/>
                  <a:gdLst>
                    <a:gd name="connsiteX0" fmla="*/ 9952 w 22990"/>
                    <a:gd name="connsiteY0" fmla="*/ 33177 h 40861"/>
                    <a:gd name="connsiteX1" fmla="*/ 22991 w 22990"/>
                    <a:gd name="connsiteY1" fmla="*/ 33177 h 40861"/>
                    <a:gd name="connsiteX2" fmla="*/ 22991 w 22990"/>
                    <a:gd name="connsiteY2" fmla="*/ 40861 h 40861"/>
                    <a:gd name="connsiteX3" fmla="*/ 0 w 22990"/>
                    <a:gd name="connsiteY3" fmla="*/ 40861 h 40861"/>
                    <a:gd name="connsiteX4" fmla="*/ 0 w 22990"/>
                    <a:gd name="connsiteY4" fmla="*/ 0 h 40861"/>
                    <a:gd name="connsiteX5" fmla="*/ 9952 w 22990"/>
                    <a:gd name="connsiteY5" fmla="*/ 0 h 40861"/>
                    <a:gd name="connsiteX6" fmla="*/ 9952 w 22990"/>
                    <a:gd name="connsiteY6" fmla="*/ 33177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990" h="40861">
                      <a:moveTo>
                        <a:pt x="9952" y="33177"/>
                      </a:moveTo>
                      <a:lnTo>
                        <a:pt x="22991" y="33177"/>
                      </a:lnTo>
                      <a:lnTo>
                        <a:pt x="22991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9952" y="0"/>
                      </a:lnTo>
                      <a:lnTo>
                        <a:pt x="9952" y="33177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420526CB-5D13-0EAF-4026-379A8E7C9ABE}"/>
                    </a:ext>
                  </a:extLst>
                </p:cNvPr>
                <p:cNvSpPr/>
                <p:nvPr/>
              </p:nvSpPr>
              <p:spPr>
                <a:xfrm>
                  <a:off x="1648987" y="6172561"/>
                  <a:ext cx="41097" cy="40861"/>
                </a:xfrm>
                <a:custGeom>
                  <a:avLst/>
                  <a:gdLst>
                    <a:gd name="connsiteX0" fmla="*/ 28118 w 41097"/>
                    <a:gd name="connsiteY0" fmla="*/ 33642 h 40861"/>
                    <a:gd name="connsiteX1" fmla="*/ 12865 w 41097"/>
                    <a:gd name="connsiteY1" fmla="*/ 33642 h 40861"/>
                    <a:gd name="connsiteX2" fmla="*/ 10420 w 41097"/>
                    <a:gd name="connsiteY2" fmla="*/ 40861 h 40861"/>
                    <a:gd name="connsiteX3" fmla="*/ 0 w 41097"/>
                    <a:gd name="connsiteY3" fmla="*/ 40861 h 40861"/>
                    <a:gd name="connsiteX4" fmla="*/ 14786 w 41097"/>
                    <a:gd name="connsiteY4" fmla="*/ 0 h 40861"/>
                    <a:gd name="connsiteX5" fmla="*/ 26312 w 41097"/>
                    <a:gd name="connsiteY5" fmla="*/ 0 h 40861"/>
                    <a:gd name="connsiteX6" fmla="*/ 41097 w 41097"/>
                    <a:gd name="connsiteY6" fmla="*/ 40861 h 40861"/>
                    <a:gd name="connsiteX7" fmla="*/ 30562 w 41097"/>
                    <a:gd name="connsiteY7" fmla="*/ 40861 h 40861"/>
                    <a:gd name="connsiteX8" fmla="*/ 28118 w 41097"/>
                    <a:gd name="connsiteY8" fmla="*/ 33642 h 40861"/>
                    <a:gd name="connsiteX9" fmla="*/ 25555 w 41097"/>
                    <a:gd name="connsiteY9" fmla="*/ 25960 h 40861"/>
                    <a:gd name="connsiteX10" fmla="*/ 20492 w 41097"/>
                    <a:gd name="connsiteY10" fmla="*/ 11000 h 40861"/>
                    <a:gd name="connsiteX11" fmla="*/ 15484 w 41097"/>
                    <a:gd name="connsiteY11" fmla="*/ 25960 h 40861"/>
                    <a:gd name="connsiteX12" fmla="*/ 25555 w 41097"/>
                    <a:gd name="connsiteY12" fmla="*/ 2596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097" h="40861">
                      <a:moveTo>
                        <a:pt x="28118" y="33642"/>
                      </a:moveTo>
                      <a:lnTo>
                        <a:pt x="12865" y="33642"/>
                      </a:lnTo>
                      <a:lnTo>
                        <a:pt x="10420" y="40861"/>
                      </a:lnTo>
                      <a:lnTo>
                        <a:pt x="0" y="40861"/>
                      </a:lnTo>
                      <a:lnTo>
                        <a:pt x="14786" y="0"/>
                      </a:lnTo>
                      <a:lnTo>
                        <a:pt x="26312" y="0"/>
                      </a:lnTo>
                      <a:lnTo>
                        <a:pt x="41097" y="40861"/>
                      </a:lnTo>
                      <a:lnTo>
                        <a:pt x="30562" y="40861"/>
                      </a:lnTo>
                      <a:lnTo>
                        <a:pt x="28118" y="33642"/>
                      </a:lnTo>
                      <a:close/>
                      <a:moveTo>
                        <a:pt x="25555" y="25960"/>
                      </a:moveTo>
                      <a:lnTo>
                        <a:pt x="20492" y="11000"/>
                      </a:lnTo>
                      <a:lnTo>
                        <a:pt x="15484" y="25960"/>
                      </a:lnTo>
                      <a:lnTo>
                        <a:pt x="25555" y="2596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E132F625-4914-9206-3562-8974B7499ED6}"/>
                    </a:ext>
                  </a:extLst>
                </p:cNvPr>
                <p:cNvSpPr/>
                <p:nvPr/>
              </p:nvSpPr>
              <p:spPr>
                <a:xfrm>
                  <a:off x="1752161" y="6172561"/>
                  <a:ext cx="25027" cy="40861"/>
                </a:xfrm>
                <a:custGeom>
                  <a:avLst/>
                  <a:gdLst>
                    <a:gd name="connsiteX0" fmla="*/ 9952 w 25027"/>
                    <a:gd name="connsiteY0" fmla="*/ 7973 h 40861"/>
                    <a:gd name="connsiteX1" fmla="*/ 9952 w 25027"/>
                    <a:gd name="connsiteY1" fmla="*/ 16240 h 40861"/>
                    <a:gd name="connsiteX2" fmla="*/ 23280 w 25027"/>
                    <a:gd name="connsiteY2" fmla="*/ 16240 h 40861"/>
                    <a:gd name="connsiteX3" fmla="*/ 23280 w 25027"/>
                    <a:gd name="connsiteY3" fmla="*/ 23922 h 40861"/>
                    <a:gd name="connsiteX4" fmla="*/ 9952 w 25027"/>
                    <a:gd name="connsiteY4" fmla="*/ 23922 h 40861"/>
                    <a:gd name="connsiteX5" fmla="*/ 9952 w 25027"/>
                    <a:gd name="connsiteY5" fmla="*/ 32886 h 40861"/>
                    <a:gd name="connsiteX6" fmla="*/ 25027 w 25027"/>
                    <a:gd name="connsiteY6" fmla="*/ 32886 h 40861"/>
                    <a:gd name="connsiteX7" fmla="*/ 25027 w 25027"/>
                    <a:gd name="connsiteY7" fmla="*/ 40861 h 40861"/>
                    <a:gd name="connsiteX8" fmla="*/ 0 w 25027"/>
                    <a:gd name="connsiteY8" fmla="*/ 40861 h 40861"/>
                    <a:gd name="connsiteX9" fmla="*/ 0 w 25027"/>
                    <a:gd name="connsiteY9" fmla="*/ 0 h 40861"/>
                    <a:gd name="connsiteX10" fmla="*/ 25027 w 25027"/>
                    <a:gd name="connsiteY10" fmla="*/ 0 h 40861"/>
                    <a:gd name="connsiteX11" fmla="*/ 25027 w 25027"/>
                    <a:gd name="connsiteY11" fmla="*/ 7973 h 40861"/>
                    <a:gd name="connsiteX12" fmla="*/ 9952 w 25027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27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0" y="16240"/>
                      </a:lnTo>
                      <a:lnTo>
                        <a:pt x="23280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27" y="32886"/>
                      </a:lnTo>
                      <a:lnTo>
                        <a:pt x="25027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27" y="0"/>
                      </a:lnTo>
                      <a:lnTo>
                        <a:pt x="25027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B7CEB79F-054A-BC34-90C6-417E47E70EC4}"/>
                    </a:ext>
                  </a:extLst>
                </p:cNvPr>
                <p:cNvSpPr/>
                <p:nvPr/>
              </p:nvSpPr>
              <p:spPr>
                <a:xfrm>
                  <a:off x="1697962" y="6172092"/>
                  <a:ext cx="40514" cy="41619"/>
                </a:xfrm>
                <a:custGeom>
                  <a:avLst/>
                  <a:gdLst>
                    <a:gd name="connsiteX0" fmla="*/ 28815 w 40514"/>
                    <a:gd name="connsiteY0" fmla="*/ 13390 h 41619"/>
                    <a:gd name="connsiteX1" fmla="*/ 20780 w 40514"/>
                    <a:gd name="connsiteY1" fmla="*/ 9198 h 41619"/>
                    <a:gd name="connsiteX2" fmla="*/ 10127 w 40514"/>
                    <a:gd name="connsiteY2" fmla="*/ 20840 h 41619"/>
                    <a:gd name="connsiteX3" fmla="*/ 21596 w 40514"/>
                    <a:gd name="connsiteY3" fmla="*/ 32831 h 41619"/>
                    <a:gd name="connsiteX4" fmla="*/ 31489 w 40514"/>
                    <a:gd name="connsiteY4" fmla="*/ 25612 h 41619"/>
                    <a:gd name="connsiteX5" fmla="*/ 18859 w 40514"/>
                    <a:gd name="connsiteY5" fmla="*/ 25612 h 41619"/>
                    <a:gd name="connsiteX6" fmla="*/ 18859 w 40514"/>
                    <a:gd name="connsiteY6" fmla="*/ 18278 h 41619"/>
                    <a:gd name="connsiteX7" fmla="*/ 40515 w 40514"/>
                    <a:gd name="connsiteY7" fmla="*/ 18278 h 41619"/>
                    <a:gd name="connsiteX8" fmla="*/ 40515 w 40514"/>
                    <a:gd name="connsiteY8" fmla="*/ 27533 h 41619"/>
                    <a:gd name="connsiteX9" fmla="*/ 20840 w 40514"/>
                    <a:gd name="connsiteY9" fmla="*/ 41620 h 41619"/>
                    <a:gd name="connsiteX10" fmla="*/ 0 w 40514"/>
                    <a:gd name="connsiteY10" fmla="*/ 20840 h 41619"/>
                    <a:gd name="connsiteX11" fmla="*/ 20780 w 40514"/>
                    <a:gd name="connsiteY11" fmla="*/ 0 h 41619"/>
                    <a:gd name="connsiteX12" fmla="*/ 39813 w 40514"/>
                    <a:gd name="connsiteY12" fmla="*/ 13389 h 41619"/>
                    <a:gd name="connsiteX13" fmla="*/ 28815 w 40514"/>
                    <a:gd name="connsiteY13" fmla="*/ 13389 h 41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514" h="41619">
                      <a:moveTo>
                        <a:pt x="28815" y="13390"/>
                      </a:moveTo>
                      <a:cubicBezTo>
                        <a:pt x="28076" y="12031"/>
                        <a:pt x="25983" y="9198"/>
                        <a:pt x="20780" y="9198"/>
                      </a:cubicBezTo>
                      <a:cubicBezTo>
                        <a:pt x="14175" y="9198"/>
                        <a:pt x="10127" y="13918"/>
                        <a:pt x="10127" y="20840"/>
                      </a:cubicBezTo>
                      <a:cubicBezTo>
                        <a:pt x="10127" y="28389"/>
                        <a:pt x="14446" y="32831"/>
                        <a:pt x="21596" y="32831"/>
                      </a:cubicBezTo>
                      <a:cubicBezTo>
                        <a:pt x="28431" y="32831"/>
                        <a:pt x="30716" y="27942"/>
                        <a:pt x="31489" y="25612"/>
                      </a:cubicBezTo>
                      <a:lnTo>
                        <a:pt x="18859" y="25612"/>
                      </a:lnTo>
                      <a:lnTo>
                        <a:pt x="18859" y="18278"/>
                      </a:lnTo>
                      <a:lnTo>
                        <a:pt x="40515" y="18278"/>
                      </a:lnTo>
                      <a:lnTo>
                        <a:pt x="40515" y="27533"/>
                      </a:lnTo>
                      <a:cubicBezTo>
                        <a:pt x="38338" y="34779"/>
                        <a:pt x="31481" y="41620"/>
                        <a:pt x="20840" y="41620"/>
                      </a:cubicBezTo>
                      <a:cubicBezTo>
                        <a:pt x="8532" y="41620"/>
                        <a:pt x="0" y="33051"/>
                        <a:pt x="0" y="20840"/>
                      </a:cubicBezTo>
                      <a:cubicBezTo>
                        <a:pt x="0" y="8536"/>
                        <a:pt x="8632" y="0"/>
                        <a:pt x="20780" y="0"/>
                      </a:cubicBezTo>
                      <a:cubicBezTo>
                        <a:pt x="30482" y="0"/>
                        <a:pt x="37610" y="4936"/>
                        <a:pt x="39813" y="13389"/>
                      </a:cubicBezTo>
                      <a:lnTo>
                        <a:pt x="28815" y="13389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E636236F-00E8-12A2-A37B-C111136FFA8A}"/>
                    </a:ext>
                  </a:extLst>
                </p:cNvPr>
                <p:cNvSpPr/>
                <p:nvPr/>
              </p:nvSpPr>
              <p:spPr>
                <a:xfrm>
                  <a:off x="1789712" y="6171978"/>
                  <a:ext cx="30851" cy="41850"/>
                </a:xfrm>
                <a:custGeom>
                  <a:avLst/>
                  <a:gdLst>
                    <a:gd name="connsiteX0" fmla="*/ 0 w 30851"/>
                    <a:gd name="connsiteY0" fmla="*/ 29219 h 41850"/>
                    <a:gd name="connsiteX1" fmla="*/ 10594 w 30851"/>
                    <a:gd name="connsiteY1" fmla="*/ 29219 h 41850"/>
                    <a:gd name="connsiteX2" fmla="*/ 15657 w 30851"/>
                    <a:gd name="connsiteY2" fmla="*/ 33876 h 41850"/>
                    <a:gd name="connsiteX3" fmla="*/ 20431 w 30851"/>
                    <a:gd name="connsiteY3" fmla="*/ 30035 h 41850"/>
                    <a:gd name="connsiteX4" fmla="*/ 12690 w 30851"/>
                    <a:gd name="connsiteY4" fmla="*/ 24447 h 41850"/>
                    <a:gd name="connsiteX5" fmla="*/ 119 w 30851"/>
                    <a:gd name="connsiteY5" fmla="*/ 12165 h 41850"/>
                    <a:gd name="connsiteX6" fmla="*/ 15019 w 30851"/>
                    <a:gd name="connsiteY6" fmla="*/ 0 h 41850"/>
                    <a:gd name="connsiteX7" fmla="*/ 30328 w 30851"/>
                    <a:gd name="connsiteY7" fmla="*/ 12223 h 41850"/>
                    <a:gd name="connsiteX8" fmla="*/ 19560 w 30851"/>
                    <a:gd name="connsiteY8" fmla="*/ 12223 h 41850"/>
                    <a:gd name="connsiteX9" fmla="*/ 14671 w 30851"/>
                    <a:gd name="connsiteY9" fmla="*/ 7973 h 41850"/>
                    <a:gd name="connsiteX10" fmla="*/ 10654 w 30851"/>
                    <a:gd name="connsiteY10" fmla="*/ 11699 h 41850"/>
                    <a:gd name="connsiteX11" fmla="*/ 18335 w 30851"/>
                    <a:gd name="connsiteY11" fmla="*/ 17171 h 41850"/>
                    <a:gd name="connsiteX12" fmla="*/ 24768 w 30851"/>
                    <a:gd name="connsiteY12" fmla="*/ 19732 h 41850"/>
                    <a:gd name="connsiteX13" fmla="*/ 30852 w 30851"/>
                    <a:gd name="connsiteY13" fmla="*/ 29278 h 41850"/>
                    <a:gd name="connsiteX14" fmla="*/ 15951 w 30851"/>
                    <a:gd name="connsiteY14" fmla="*/ 41851 h 41850"/>
                    <a:gd name="connsiteX15" fmla="*/ 0 w 30851"/>
                    <a:gd name="connsiteY15" fmla="*/ 29218 h 4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851" h="41850">
                      <a:moveTo>
                        <a:pt x="0" y="29219"/>
                      </a:moveTo>
                      <a:lnTo>
                        <a:pt x="10594" y="29219"/>
                      </a:lnTo>
                      <a:cubicBezTo>
                        <a:pt x="11008" y="33409"/>
                        <a:pt x="14224" y="33876"/>
                        <a:pt x="15657" y="33876"/>
                      </a:cubicBezTo>
                      <a:cubicBezTo>
                        <a:pt x="17568" y="33876"/>
                        <a:pt x="20431" y="33192"/>
                        <a:pt x="20431" y="30035"/>
                      </a:cubicBezTo>
                      <a:cubicBezTo>
                        <a:pt x="20431" y="26443"/>
                        <a:pt x="15235" y="25217"/>
                        <a:pt x="12690" y="24447"/>
                      </a:cubicBezTo>
                      <a:cubicBezTo>
                        <a:pt x="5095" y="22151"/>
                        <a:pt x="119" y="19532"/>
                        <a:pt x="119" y="12165"/>
                      </a:cubicBezTo>
                      <a:cubicBezTo>
                        <a:pt x="119" y="3738"/>
                        <a:pt x="7174" y="0"/>
                        <a:pt x="15019" y="0"/>
                      </a:cubicBezTo>
                      <a:cubicBezTo>
                        <a:pt x="24439" y="0"/>
                        <a:pt x="30041" y="4926"/>
                        <a:pt x="30328" y="12223"/>
                      </a:cubicBezTo>
                      <a:lnTo>
                        <a:pt x="19560" y="12223"/>
                      </a:lnTo>
                      <a:cubicBezTo>
                        <a:pt x="19363" y="9219"/>
                        <a:pt x="17056" y="7973"/>
                        <a:pt x="14671" y="7973"/>
                      </a:cubicBezTo>
                      <a:cubicBezTo>
                        <a:pt x="12587" y="7973"/>
                        <a:pt x="10654" y="9029"/>
                        <a:pt x="10654" y="11699"/>
                      </a:cubicBezTo>
                      <a:cubicBezTo>
                        <a:pt x="10654" y="14104"/>
                        <a:pt x="12277" y="15131"/>
                        <a:pt x="18335" y="17171"/>
                      </a:cubicBezTo>
                      <a:cubicBezTo>
                        <a:pt x="20977" y="18061"/>
                        <a:pt x="23119" y="18916"/>
                        <a:pt x="24768" y="19732"/>
                      </a:cubicBezTo>
                      <a:cubicBezTo>
                        <a:pt x="27216" y="20945"/>
                        <a:pt x="30852" y="23626"/>
                        <a:pt x="30852" y="29278"/>
                      </a:cubicBezTo>
                      <a:cubicBezTo>
                        <a:pt x="30852" y="36513"/>
                        <a:pt x="25047" y="41851"/>
                        <a:pt x="15951" y="41851"/>
                      </a:cubicBezTo>
                      <a:cubicBezTo>
                        <a:pt x="6202" y="41851"/>
                        <a:pt x="155" y="36648"/>
                        <a:pt x="0" y="29218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1" name="Graphic 24">
                <a:extLst>
                  <a:ext uri="{FF2B5EF4-FFF2-40B4-BE49-F238E27FC236}">
                    <a16:creationId xmlns:a16="http://schemas.microsoft.com/office/drawing/2014/main" id="{19616DB1-1314-866B-2AD8-E50C81FEE412}"/>
                  </a:ext>
                </a:extLst>
              </p:cNvPr>
              <p:cNvGrpSpPr/>
              <p:nvPr/>
            </p:nvGrpSpPr>
            <p:grpSpPr>
              <a:xfrm>
                <a:off x="1388967" y="6223840"/>
                <a:ext cx="765462" cy="57219"/>
                <a:chOff x="1388967" y="6223840"/>
                <a:chExt cx="765462" cy="57219"/>
              </a:xfrm>
              <a:solidFill>
                <a:srgbClr val="23A7E6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C5A35F3D-CD46-1AC9-92E7-963A30813B6C}"/>
                    </a:ext>
                  </a:extLst>
                </p:cNvPr>
                <p:cNvSpPr/>
                <p:nvPr/>
              </p:nvSpPr>
              <p:spPr>
                <a:xfrm>
                  <a:off x="1583884" y="6239322"/>
                  <a:ext cx="40514" cy="41619"/>
                </a:xfrm>
                <a:custGeom>
                  <a:avLst/>
                  <a:gdLst>
                    <a:gd name="connsiteX0" fmla="*/ 28815 w 40514"/>
                    <a:gd name="connsiteY0" fmla="*/ 13390 h 41619"/>
                    <a:gd name="connsiteX1" fmla="*/ 20780 w 40514"/>
                    <a:gd name="connsiteY1" fmla="*/ 9198 h 41619"/>
                    <a:gd name="connsiteX2" fmla="*/ 10127 w 40514"/>
                    <a:gd name="connsiteY2" fmla="*/ 20840 h 41619"/>
                    <a:gd name="connsiteX3" fmla="*/ 21596 w 40514"/>
                    <a:gd name="connsiteY3" fmla="*/ 32831 h 41619"/>
                    <a:gd name="connsiteX4" fmla="*/ 31489 w 40514"/>
                    <a:gd name="connsiteY4" fmla="*/ 25612 h 41619"/>
                    <a:gd name="connsiteX5" fmla="*/ 18859 w 40514"/>
                    <a:gd name="connsiteY5" fmla="*/ 25612 h 41619"/>
                    <a:gd name="connsiteX6" fmla="*/ 18859 w 40514"/>
                    <a:gd name="connsiteY6" fmla="*/ 18278 h 41619"/>
                    <a:gd name="connsiteX7" fmla="*/ 40515 w 40514"/>
                    <a:gd name="connsiteY7" fmla="*/ 18278 h 41619"/>
                    <a:gd name="connsiteX8" fmla="*/ 40515 w 40514"/>
                    <a:gd name="connsiteY8" fmla="*/ 27533 h 41619"/>
                    <a:gd name="connsiteX9" fmla="*/ 20840 w 40514"/>
                    <a:gd name="connsiteY9" fmla="*/ 41620 h 41619"/>
                    <a:gd name="connsiteX10" fmla="*/ 0 w 40514"/>
                    <a:gd name="connsiteY10" fmla="*/ 20840 h 41619"/>
                    <a:gd name="connsiteX11" fmla="*/ 20780 w 40514"/>
                    <a:gd name="connsiteY11" fmla="*/ 0 h 41619"/>
                    <a:gd name="connsiteX12" fmla="*/ 39813 w 40514"/>
                    <a:gd name="connsiteY12" fmla="*/ 13389 h 41619"/>
                    <a:gd name="connsiteX13" fmla="*/ 28815 w 40514"/>
                    <a:gd name="connsiteY13" fmla="*/ 13389 h 41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514" h="41619">
                      <a:moveTo>
                        <a:pt x="28815" y="13390"/>
                      </a:moveTo>
                      <a:cubicBezTo>
                        <a:pt x="28076" y="12031"/>
                        <a:pt x="25983" y="9198"/>
                        <a:pt x="20780" y="9198"/>
                      </a:cubicBezTo>
                      <a:cubicBezTo>
                        <a:pt x="14175" y="9198"/>
                        <a:pt x="10127" y="13918"/>
                        <a:pt x="10127" y="20840"/>
                      </a:cubicBezTo>
                      <a:cubicBezTo>
                        <a:pt x="10127" y="28389"/>
                        <a:pt x="14446" y="32831"/>
                        <a:pt x="21596" y="32831"/>
                      </a:cubicBezTo>
                      <a:cubicBezTo>
                        <a:pt x="28431" y="32831"/>
                        <a:pt x="30716" y="27942"/>
                        <a:pt x="31489" y="25612"/>
                      </a:cubicBezTo>
                      <a:lnTo>
                        <a:pt x="18859" y="25612"/>
                      </a:lnTo>
                      <a:lnTo>
                        <a:pt x="18859" y="18278"/>
                      </a:lnTo>
                      <a:lnTo>
                        <a:pt x="40515" y="18278"/>
                      </a:lnTo>
                      <a:lnTo>
                        <a:pt x="40515" y="27533"/>
                      </a:lnTo>
                      <a:cubicBezTo>
                        <a:pt x="38338" y="34779"/>
                        <a:pt x="31481" y="41620"/>
                        <a:pt x="20840" y="41620"/>
                      </a:cubicBezTo>
                      <a:cubicBezTo>
                        <a:pt x="8532" y="41620"/>
                        <a:pt x="0" y="33051"/>
                        <a:pt x="0" y="20840"/>
                      </a:cubicBezTo>
                      <a:cubicBezTo>
                        <a:pt x="0" y="8536"/>
                        <a:pt x="8632" y="0"/>
                        <a:pt x="20780" y="0"/>
                      </a:cubicBezTo>
                      <a:cubicBezTo>
                        <a:pt x="30482" y="0"/>
                        <a:pt x="37610" y="4936"/>
                        <a:pt x="39813" y="13389"/>
                      </a:cubicBezTo>
                      <a:lnTo>
                        <a:pt x="28815" y="13389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AE38499B-E19C-A504-C3F8-A1EFE3E7B3A2}"/>
                    </a:ext>
                  </a:extLst>
                </p:cNvPr>
                <p:cNvSpPr/>
                <p:nvPr/>
              </p:nvSpPr>
              <p:spPr>
                <a:xfrm>
                  <a:off x="1388967" y="6239791"/>
                  <a:ext cx="46275" cy="40861"/>
                </a:xfrm>
                <a:custGeom>
                  <a:avLst/>
                  <a:gdLst>
                    <a:gd name="connsiteX0" fmla="*/ 46275 w 46275"/>
                    <a:gd name="connsiteY0" fmla="*/ 0 h 40861"/>
                    <a:gd name="connsiteX1" fmla="*/ 46275 w 46275"/>
                    <a:gd name="connsiteY1" fmla="*/ 40861 h 40861"/>
                    <a:gd name="connsiteX2" fmla="*/ 36319 w 46275"/>
                    <a:gd name="connsiteY2" fmla="*/ 40861 h 40861"/>
                    <a:gd name="connsiteX3" fmla="*/ 36319 w 46275"/>
                    <a:gd name="connsiteY3" fmla="*/ 16355 h 40861"/>
                    <a:gd name="connsiteX4" fmla="*/ 27183 w 46275"/>
                    <a:gd name="connsiteY4" fmla="*/ 40861 h 40861"/>
                    <a:gd name="connsiteX5" fmla="*/ 19148 w 46275"/>
                    <a:gd name="connsiteY5" fmla="*/ 40861 h 40861"/>
                    <a:gd name="connsiteX6" fmla="*/ 9952 w 46275"/>
                    <a:gd name="connsiteY6" fmla="*/ 16297 h 40861"/>
                    <a:gd name="connsiteX7" fmla="*/ 9952 w 46275"/>
                    <a:gd name="connsiteY7" fmla="*/ 40861 h 40861"/>
                    <a:gd name="connsiteX8" fmla="*/ 0 w 46275"/>
                    <a:gd name="connsiteY8" fmla="*/ 40861 h 40861"/>
                    <a:gd name="connsiteX9" fmla="*/ 0 w 46275"/>
                    <a:gd name="connsiteY9" fmla="*/ 0 h 40861"/>
                    <a:gd name="connsiteX10" fmla="*/ 11755 w 46275"/>
                    <a:gd name="connsiteY10" fmla="*/ 0 h 40861"/>
                    <a:gd name="connsiteX11" fmla="*/ 23225 w 46275"/>
                    <a:gd name="connsiteY11" fmla="*/ 28288 h 40861"/>
                    <a:gd name="connsiteX12" fmla="*/ 34576 w 46275"/>
                    <a:gd name="connsiteY12" fmla="*/ 0 h 40861"/>
                    <a:gd name="connsiteX13" fmla="*/ 46275 w 46275"/>
                    <a:gd name="connsiteY13" fmla="*/ 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6275" h="40861">
                      <a:moveTo>
                        <a:pt x="46275" y="0"/>
                      </a:moveTo>
                      <a:lnTo>
                        <a:pt x="46275" y="40861"/>
                      </a:lnTo>
                      <a:lnTo>
                        <a:pt x="36319" y="40861"/>
                      </a:lnTo>
                      <a:lnTo>
                        <a:pt x="36319" y="16355"/>
                      </a:lnTo>
                      <a:lnTo>
                        <a:pt x="27183" y="40861"/>
                      </a:lnTo>
                      <a:lnTo>
                        <a:pt x="19148" y="40861"/>
                      </a:lnTo>
                      <a:lnTo>
                        <a:pt x="9952" y="16297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1755" y="0"/>
                      </a:lnTo>
                      <a:lnTo>
                        <a:pt x="23225" y="28288"/>
                      </a:lnTo>
                      <a:lnTo>
                        <a:pt x="34576" y="0"/>
                      </a:lnTo>
                      <a:lnTo>
                        <a:pt x="46275" y="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421312C-D066-7138-A6A8-F687F22797BE}"/>
                    </a:ext>
                  </a:extLst>
                </p:cNvPr>
                <p:cNvSpPr/>
                <p:nvPr/>
              </p:nvSpPr>
              <p:spPr>
                <a:xfrm>
                  <a:off x="1449012" y="6223840"/>
                  <a:ext cx="25031" cy="56812"/>
                </a:xfrm>
                <a:custGeom>
                  <a:avLst/>
                  <a:gdLst>
                    <a:gd name="connsiteX0" fmla="*/ 9952 w 25031"/>
                    <a:gd name="connsiteY0" fmla="*/ 23924 h 56812"/>
                    <a:gd name="connsiteX1" fmla="*/ 9952 w 25031"/>
                    <a:gd name="connsiteY1" fmla="*/ 32191 h 56812"/>
                    <a:gd name="connsiteX2" fmla="*/ 23284 w 25031"/>
                    <a:gd name="connsiteY2" fmla="*/ 32191 h 56812"/>
                    <a:gd name="connsiteX3" fmla="*/ 23284 w 25031"/>
                    <a:gd name="connsiteY3" fmla="*/ 39873 h 56812"/>
                    <a:gd name="connsiteX4" fmla="*/ 9952 w 25031"/>
                    <a:gd name="connsiteY4" fmla="*/ 39873 h 56812"/>
                    <a:gd name="connsiteX5" fmla="*/ 9952 w 25031"/>
                    <a:gd name="connsiteY5" fmla="*/ 48837 h 56812"/>
                    <a:gd name="connsiteX6" fmla="*/ 25032 w 25031"/>
                    <a:gd name="connsiteY6" fmla="*/ 48837 h 56812"/>
                    <a:gd name="connsiteX7" fmla="*/ 25032 w 25031"/>
                    <a:gd name="connsiteY7" fmla="*/ 56812 h 56812"/>
                    <a:gd name="connsiteX8" fmla="*/ 0 w 25031"/>
                    <a:gd name="connsiteY8" fmla="*/ 56812 h 56812"/>
                    <a:gd name="connsiteX9" fmla="*/ 0 w 25031"/>
                    <a:gd name="connsiteY9" fmla="*/ 15951 h 56812"/>
                    <a:gd name="connsiteX10" fmla="*/ 25032 w 25031"/>
                    <a:gd name="connsiteY10" fmla="*/ 15951 h 56812"/>
                    <a:gd name="connsiteX11" fmla="*/ 25032 w 25031"/>
                    <a:gd name="connsiteY11" fmla="*/ 23924 h 56812"/>
                    <a:gd name="connsiteX12" fmla="*/ 9952 w 25031"/>
                    <a:gd name="connsiteY12" fmla="*/ 23924 h 56812"/>
                    <a:gd name="connsiteX13" fmla="*/ 19033 w 25031"/>
                    <a:gd name="connsiteY13" fmla="*/ 7741 h 56812"/>
                    <a:gd name="connsiteX14" fmla="*/ 5008 w 25031"/>
                    <a:gd name="connsiteY14" fmla="*/ 13621 h 56812"/>
                    <a:gd name="connsiteX15" fmla="*/ 5008 w 25031"/>
                    <a:gd name="connsiteY15" fmla="*/ 6753 h 56812"/>
                    <a:gd name="connsiteX16" fmla="*/ 19033 w 25031"/>
                    <a:gd name="connsiteY16" fmla="*/ 0 h 56812"/>
                    <a:gd name="connsiteX17" fmla="*/ 19033 w 25031"/>
                    <a:gd name="connsiteY17" fmla="*/ 7741 h 56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5031" h="56812">
                      <a:moveTo>
                        <a:pt x="9952" y="23924"/>
                      </a:moveTo>
                      <a:lnTo>
                        <a:pt x="9952" y="32191"/>
                      </a:lnTo>
                      <a:lnTo>
                        <a:pt x="23284" y="32191"/>
                      </a:lnTo>
                      <a:lnTo>
                        <a:pt x="23284" y="39873"/>
                      </a:lnTo>
                      <a:lnTo>
                        <a:pt x="9952" y="39873"/>
                      </a:lnTo>
                      <a:lnTo>
                        <a:pt x="9952" y="48837"/>
                      </a:lnTo>
                      <a:lnTo>
                        <a:pt x="25032" y="48837"/>
                      </a:lnTo>
                      <a:lnTo>
                        <a:pt x="25032" y="56812"/>
                      </a:lnTo>
                      <a:lnTo>
                        <a:pt x="0" y="56812"/>
                      </a:lnTo>
                      <a:lnTo>
                        <a:pt x="0" y="15951"/>
                      </a:lnTo>
                      <a:lnTo>
                        <a:pt x="25032" y="15951"/>
                      </a:lnTo>
                      <a:lnTo>
                        <a:pt x="25032" y="23924"/>
                      </a:lnTo>
                      <a:lnTo>
                        <a:pt x="9952" y="23924"/>
                      </a:lnTo>
                      <a:close/>
                      <a:moveTo>
                        <a:pt x="19033" y="7741"/>
                      </a:moveTo>
                      <a:lnTo>
                        <a:pt x="5008" y="13621"/>
                      </a:lnTo>
                      <a:lnTo>
                        <a:pt x="5008" y="6753"/>
                      </a:lnTo>
                      <a:lnTo>
                        <a:pt x="19033" y="0"/>
                      </a:lnTo>
                      <a:lnTo>
                        <a:pt x="19033" y="7741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60301FC-4EA4-94C3-168D-E275EB291C29}"/>
                    </a:ext>
                  </a:extLst>
                </p:cNvPr>
                <p:cNvSpPr/>
                <p:nvPr/>
              </p:nvSpPr>
              <p:spPr>
                <a:xfrm>
                  <a:off x="1487999" y="6239791"/>
                  <a:ext cx="36556" cy="40861"/>
                </a:xfrm>
                <a:custGeom>
                  <a:avLst/>
                  <a:gdLst>
                    <a:gd name="connsiteX0" fmla="*/ 36557 w 36556"/>
                    <a:gd name="connsiteY0" fmla="*/ 40861 h 40861"/>
                    <a:gd name="connsiteX1" fmla="*/ 26600 w 36556"/>
                    <a:gd name="connsiteY1" fmla="*/ 40861 h 40861"/>
                    <a:gd name="connsiteX2" fmla="*/ 9952 w 36556"/>
                    <a:gd name="connsiteY2" fmla="*/ 15657 h 40861"/>
                    <a:gd name="connsiteX3" fmla="*/ 9952 w 36556"/>
                    <a:gd name="connsiteY3" fmla="*/ 40861 h 40861"/>
                    <a:gd name="connsiteX4" fmla="*/ 0 w 36556"/>
                    <a:gd name="connsiteY4" fmla="*/ 40861 h 40861"/>
                    <a:gd name="connsiteX5" fmla="*/ 0 w 36556"/>
                    <a:gd name="connsiteY5" fmla="*/ 0 h 40861"/>
                    <a:gd name="connsiteX6" fmla="*/ 9952 w 36556"/>
                    <a:gd name="connsiteY6" fmla="*/ 0 h 40861"/>
                    <a:gd name="connsiteX7" fmla="*/ 26600 w 36556"/>
                    <a:gd name="connsiteY7" fmla="*/ 25321 h 40861"/>
                    <a:gd name="connsiteX8" fmla="*/ 26600 w 36556"/>
                    <a:gd name="connsiteY8" fmla="*/ 0 h 40861"/>
                    <a:gd name="connsiteX9" fmla="*/ 36557 w 36556"/>
                    <a:gd name="connsiteY9" fmla="*/ 0 h 40861"/>
                    <a:gd name="connsiteX10" fmla="*/ 36557 w 36556"/>
                    <a:gd name="connsiteY10" fmla="*/ 40861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6556" h="40861">
                      <a:moveTo>
                        <a:pt x="36557" y="40861"/>
                      </a:moveTo>
                      <a:lnTo>
                        <a:pt x="26600" y="40861"/>
                      </a:lnTo>
                      <a:lnTo>
                        <a:pt x="9952" y="15657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9952" y="0"/>
                      </a:lnTo>
                      <a:lnTo>
                        <a:pt x="26600" y="25321"/>
                      </a:lnTo>
                      <a:lnTo>
                        <a:pt x="26600" y="0"/>
                      </a:lnTo>
                      <a:lnTo>
                        <a:pt x="36557" y="0"/>
                      </a:lnTo>
                      <a:lnTo>
                        <a:pt x="36557" y="40861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B364A76C-9B80-EDB1-6EF8-301C676DFB7A}"/>
                    </a:ext>
                  </a:extLst>
                </p:cNvPr>
                <p:cNvSpPr/>
                <p:nvPr/>
              </p:nvSpPr>
              <p:spPr>
                <a:xfrm>
                  <a:off x="1535007" y="6239791"/>
                  <a:ext cx="41093" cy="40861"/>
                </a:xfrm>
                <a:custGeom>
                  <a:avLst/>
                  <a:gdLst>
                    <a:gd name="connsiteX0" fmla="*/ 28115 w 41093"/>
                    <a:gd name="connsiteY0" fmla="*/ 33642 h 40861"/>
                    <a:gd name="connsiteX1" fmla="*/ 12865 w 41093"/>
                    <a:gd name="connsiteY1" fmla="*/ 33642 h 40861"/>
                    <a:gd name="connsiteX2" fmla="*/ 10420 w 41093"/>
                    <a:gd name="connsiteY2" fmla="*/ 40861 h 40861"/>
                    <a:gd name="connsiteX3" fmla="*/ 0 w 41093"/>
                    <a:gd name="connsiteY3" fmla="*/ 40861 h 40861"/>
                    <a:gd name="connsiteX4" fmla="*/ 14786 w 41093"/>
                    <a:gd name="connsiteY4" fmla="*/ 0 h 40861"/>
                    <a:gd name="connsiteX5" fmla="*/ 26312 w 41093"/>
                    <a:gd name="connsiteY5" fmla="*/ 0 h 40861"/>
                    <a:gd name="connsiteX6" fmla="*/ 41094 w 41093"/>
                    <a:gd name="connsiteY6" fmla="*/ 40861 h 40861"/>
                    <a:gd name="connsiteX7" fmla="*/ 30559 w 41093"/>
                    <a:gd name="connsiteY7" fmla="*/ 40861 h 40861"/>
                    <a:gd name="connsiteX8" fmla="*/ 28114 w 41093"/>
                    <a:gd name="connsiteY8" fmla="*/ 33642 h 40861"/>
                    <a:gd name="connsiteX9" fmla="*/ 25555 w 41093"/>
                    <a:gd name="connsiteY9" fmla="*/ 25960 h 40861"/>
                    <a:gd name="connsiteX10" fmla="*/ 20487 w 41093"/>
                    <a:gd name="connsiteY10" fmla="*/ 10999 h 40861"/>
                    <a:gd name="connsiteX11" fmla="*/ 15484 w 41093"/>
                    <a:gd name="connsiteY11" fmla="*/ 25960 h 40861"/>
                    <a:gd name="connsiteX12" fmla="*/ 25555 w 41093"/>
                    <a:gd name="connsiteY12" fmla="*/ 2596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093" h="40861">
                      <a:moveTo>
                        <a:pt x="28115" y="33642"/>
                      </a:moveTo>
                      <a:lnTo>
                        <a:pt x="12865" y="33642"/>
                      </a:lnTo>
                      <a:lnTo>
                        <a:pt x="10420" y="40861"/>
                      </a:lnTo>
                      <a:lnTo>
                        <a:pt x="0" y="40861"/>
                      </a:lnTo>
                      <a:lnTo>
                        <a:pt x="14786" y="0"/>
                      </a:lnTo>
                      <a:lnTo>
                        <a:pt x="26312" y="0"/>
                      </a:lnTo>
                      <a:lnTo>
                        <a:pt x="41094" y="40861"/>
                      </a:lnTo>
                      <a:lnTo>
                        <a:pt x="30559" y="40861"/>
                      </a:lnTo>
                      <a:lnTo>
                        <a:pt x="28114" y="33642"/>
                      </a:lnTo>
                      <a:close/>
                      <a:moveTo>
                        <a:pt x="25555" y="25960"/>
                      </a:moveTo>
                      <a:lnTo>
                        <a:pt x="20487" y="10999"/>
                      </a:lnTo>
                      <a:lnTo>
                        <a:pt x="15484" y="25960"/>
                      </a:lnTo>
                      <a:lnTo>
                        <a:pt x="25555" y="2596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6191C1E1-F1C0-98BF-CB2A-5955C4B38DC8}"/>
                    </a:ext>
                  </a:extLst>
                </p:cNvPr>
                <p:cNvSpPr/>
                <p:nvPr/>
              </p:nvSpPr>
              <p:spPr>
                <a:xfrm>
                  <a:off x="1638245" y="6239791"/>
                  <a:ext cx="25027" cy="40861"/>
                </a:xfrm>
                <a:custGeom>
                  <a:avLst/>
                  <a:gdLst>
                    <a:gd name="connsiteX0" fmla="*/ 9952 w 25027"/>
                    <a:gd name="connsiteY0" fmla="*/ 7973 h 40861"/>
                    <a:gd name="connsiteX1" fmla="*/ 9952 w 25027"/>
                    <a:gd name="connsiteY1" fmla="*/ 16240 h 40861"/>
                    <a:gd name="connsiteX2" fmla="*/ 23280 w 25027"/>
                    <a:gd name="connsiteY2" fmla="*/ 16240 h 40861"/>
                    <a:gd name="connsiteX3" fmla="*/ 23280 w 25027"/>
                    <a:gd name="connsiteY3" fmla="*/ 23922 h 40861"/>
                    <a:gd name="connsiteX4" fmla="*/ 9952 w 25027"/>
                    <a:gd name="connsiteY4" fmla="*/ 23922 h 40861"/>
                    <a:gd name="connsiteX5" fmla="*/ 9952 w 25027"/>
                    <a:gd name="connsiteY5" fmla="*/ 32886 h 40861"/>
                    <a:gd name="connsiteX6" fmla="*/ 25027 w 25027"/>
                    <a:gd name="connsiteY6" fmla="*/ 32886 h 40861"/>
                    <a:gd name="connsiteX7" fmla="*/ 25027 w 25027"/>
                    <a:gd name="connsiteY7" fmla="*/ 40861 h 40861"/>
                    <a:gd name="connsiteX8" fmla="*/ 0 w 25027"/>
                    <a:gd name="connsiteY8" fmla="*/ 40861 h 40861"/>
                    <a:gd name="connsiteX9" fmla="*/ 0 w 25027"/>
                    <a:gd name="connsiteY9" fmla="*/ 0 h 40861"/>
                    <a:gd name="connsiteX10" fmla="*/ 25027 w 25027"/>
                    <a:gd name="connsiteY10" fmla="*/ 0 h 40861"/>
                    <a:gd name="connsiteX11" fmla="*/ 25027 w 25027"/>
                    <a:gd name="connsiteY11" fmla="*/ 7973 h 40861"/>
                    <a:gd name="connsiteX12" fmla="*/ 9952 w 25027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27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0" y="16240"/>
                      </a:lnTo>
                      <a:lnTo>
                        <a:pt x="23280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27" y="32886"/>
                      </a:lnTo>
                      <a:lnTo>
                        <a:pt x="25027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27" y="0"/>
                      </a:lnTo>
                      <a:lnTo>
                        <a:pt x="25027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98260A06-EE56-E803-5310-EB28A04DCA25}"/>
                    </a:ext>
                  </a:extLst>
                </p:cNvPr>
                <p:cNvSpPr/>
                <p:nvPr/>
              </p:nvSpPr>
              <p:spPr>
                <a:xfrm>
                  <a:off x="1784681" y="6239791"/>
                  <a:ext cx="25031" cy="40861"/>
                </a:xfrm>
                <a:custGeom>
                  <a:avLst/>
                  <a:gdLst>
                    <a:gd name="connsiteX0" fmla="*/ 9952 w 25031"/>
                    <a:gd name="connsiteY0" fmla="*/ 7973 h 40861"/>
                    <a:gd name="connsiteX1" fmla="*/ 9952 w 25031"/>
                    <a:gd name="connsiteY1" fmla="*/ 16240 h 40861"/>
                    <a:gd name="connsiteX2" fmla="*/ 23284 w 25031"/>
                    <a:gd name="connsiteY2" fmla="*/ 16240 h 40861"/>
                    <a:gd name="connsiteX3" fmla="*/ 23284 w 25031"/>
                    <a:gd name="connsiteY3" fmla="*/ 23922 h 40861"/>
                    <a:gd name="connsiteX4" fmla="*/ 9952 w 25031"/>
                    <a:gd name="connsiteY4" fmla="*/ 23922 h 40861"/>
                    <a:gd name="connsiteX5" fmla="*/ 9952 w 25031"/>
                    <a:gd name="connsiteY5" fmla="*/ 32886 h 40861"/>
                    <a:gd name="connsiteX6" fmla="*/ 25032 w 25031"/>
                    <a:gd name="connsiteY6" fmla="*/ 32886 h 40861"/>
                    <a:gd name="connsiteX7" fmla="*/ 25032 w 25031"/>
                    <a:gd name="connsiteY7" fmla="*/ 40861 h 40861"/>
                    <a:gd name="connsiteX8" fmla="*/ 0 w 25031"/>
                    <a:gd name="connsiteY8" fmla="*/ 40861 h 40861"/>
                    <a:gd name="connsiteX9" fmla="*/ 0 w 25031"/>
                    <a:gd name="connsiteY9" fmla="*/ 0 h 40861"/>
                    <a:gd name="connsiteX10" fmla="*/ 25032 w 25031"/>
                    <a:gd name="connsiteY10" fmla="*/ 0 h 40861"/>
                    <a:gd name="connsiteX11" fmla="*/ 25032 w 25031"/>
                    <a:gd name="connsiteY11" fmla="*/ 7973 h 40861"/>
                    <a:gd name="connsiteX12" fmla="*/ 9952 w 25031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31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4" y="16240"/>
                      </a:lnTo>
                      <a:lnTo>
                        <a:pt x="23284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32" y="32886"/>
                      </a:lnTo>
                      <a:lnTo>
                        <a:pt x="2503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32" y="0"/>
                      </a:lnTo>
                      <a:lnTo>
                        <a:pt x="25032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EEB0083A-8F88-CA30-B9D2-63E2F3E3D64B}"/>
                    </a:ext>
                  </a:extLst>
                </p:cNvPr>
                <p:cNvSpPr/>
                <p:nvPr/>
              </p:nvSpPr>
              <p:spPr>
                <a:xfrm>
                  <a:off x="1819523" y="6239791"/>
                  <a:ext cx="31608" cy="40861"/>
                </a:xfrm>
                <a:custGeom>
                  <a:avLst/>
                  <a:gdLst>
                    <a:gd name="connsiteX0" fmla="*/ 31608 w 31608"/>
                    <a:gd name="connsiteY0" fmla="*/ 0 h 40861"/>
                    <a:gd name="connsiteX1" fmla="*/ 31608 w 31608"/>
                    <a:gd name="connsiteY1" fmla="*/ 7973 h 40861"/>
                    <a:gd name="connsiteX2" fmla="*/ 20780 w 31608"/>
                    <a:gd name="connsiteY2" fmla="*/ 7973 h 40861"/>
                    <a:gd name="connsiteX3" fmla="*/ 20780 w 31608"/>
                    <a:gd name="connsiteY3" fmla="*/ 40861 h 40861"/>
                    <a:gd name="connsiteX4" fmla="*/ 10828 w 31608"/>
                    <a:gd name="connsiteY4" fmla="*/ 40861 h 40861"/>
                    <a:gd name="connsiteX5" fmla="*/ 10828 w 31608"/>
                    <a:gd name="connsiteY5" fmla="*/ 7973 h 40861"/>
                    <a:gd name="connsiteX6" fmla="*/ 0 w 31608"/>
                    <a:gd name="connsiteY6" fmla="*/ 7973 h 40861"/>
                    <a:gd name="connsiteX7" fmla="*/ 0 w 31608"/>
                    <a:gd name="connsiteY7" fmla="*/ 0 h 40861"/>
                    <a:gd name="connsiteX8" fmla="*/ 31608 w 31608"/>
                    <a:gd name="connsiteY8" fmla="*/ 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608" h="40861">
                      <a:moveTo>
                        <a:pt x="31608" y="0"/>
                      </a:moveTo>
                      <a:lnTo>
                        <a:pt x="31608" y="7973"/>
                      </a:lnTo>
                      <a:lnTo>
                        <a:pt x="20780" y="7973"/>
                      </a:lnTo>
                      <a:lnTo>
                        <a:pt x="20780" y="40861"/>
                      </a:lnTo>
                      <a:lnTo>
                        <a:pt x="10828" y="40861"/>
                      </a:lnTo>
                      <a:lnTo>
                        <a:pt x="10828" y="7973"/>
                      </a:lnTo>
                      <a:lnTo>
                        <a:pt x="0" y="7973"/>
                      </a:lnTo>
                      <a:lnTo>
                        <a:pt x="0" y="0"/>
                      </a:lnTo>
                      <a:lnTo>
                        <a:pt x="31608" y="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1C726650-8B4E-C89F-186C-270596932D2D}"/>
                    </a:ext>
                  </a:extLst>
                </p:cNvPr>
                <p:cNvSpPr/>
                <p:nvPr/>
              </p:nvSpPr>
              <p:spPr>
                <a:xfrm>
                  <a:off x="1921328" y="6239791"/>
                  <a:ext cx="41093" cy="40861"/>
                </a:xfrm>
                <a:custGeom>
                  <a:avLst/>
                  <a:gdLst>
                    <a:gd name="connsiteX0" fmla="*/ 28115 w 41093"/>
                    <a:gd name="connsiteY0" fmla="*/ 33642 h 40861"/>
                    <a:gd name="connsiteX1" fmla="*/ 12865 w 41093"/>
                    <a:gd name="connsiteY1" fmla="*/ 33642 h 40861"/>
                    <a:gd name="connsiteX2" fmla="*/ 10420 w 41093"/>
                    <a:gd name="connsiteY2" fmla="*/ 40861 h 40861"/>
                    <a:gd name="connsiteX3" fmla="*/ 0 w 41093"/>
                    <a:gd name="connsiteY3" fmla="*/ 40861 h 40861"/>
                    <a:gd name="connsiteX4" fmla="*/ 14786 w 41093"/>
                    <a:gd name="connsiteY4" fmla="*/ 0 h 40861"/>
                    <a:gd name="connsiteX5" fmla="*/ 26312 w 41093"/>
                    <a:gd name="connsiteY5" fmla="*/ 0 h 40861"/>
                    <a:gd name="connsiteX6" fmla="*/ 41094 w 41093"/>
                    <a:gd name="connsiteY6" fmla="*/ 40861 h 40861"/>
                    <a:gd name="connsiteX7" fmla="*/ 30559 w 41093"/>
                    <a:gd name="connsiteY7" fmla="*/ 40861 h 40861"/>
                    <a:gd name="connsiteX8" fmla="*/ 28114 w 41093"/>
                    <a:gd name="connsiteY8" fmla="*/ 33642 h 40861"/>
                    <a:gd name="connsiteX9" fmla="*/ 25556 w 41093"/>
                    <a:gd name="connsiteY9" fmla="*/ 25960 h 40861"/>
                    <a:gd name="connsiteX10" fmla="*/ 20488 w 41093"/>
                    <a:gd name="connsiteY10" fmla="*/ 10999 h 40861"/>
                    <a:gd name="connsiteX11" fmla="*/ 15484 w 41093"/>
                    <a:gd name="connsiteY11" fmla="*/ 25960 h 40861"/>
                    <a:gd name="connsiteX12" fmla="*/ 25556 w 41093"/>
                    <a:gd name="connsiteY12" fmla="*/ 2596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093" h="40861">
                      <a:moveTo>
                        <a:pt x="28115" y="33642"/>
                      </a:moveTo>
                      <a:lnTo>
                        <a:pt x="12865" y="33642"/>
                      </a:lnTo>
                      <a:lnTo>
                        <a:pt x="10420" y="40861"/>
                      </a:lnTo>
                      <a:lnTo>
                        <a:pt x="0" y="40861"/>
                      </a:lnTo>
                      <a:lnTo>
                        <a:pt x="14786" y="0"/>
                      </a:lnTo>
                      <a:lnTo>
                        <a:pt x="26312" y="0"/>
                      </a:lnTo>
                      <a:lnTo>
                        <a:pt x="41094" y="40861"/>
                      </a:lnTo>
                      <a:lnTo>
                        <a:pt x="30559" y="40861"/>
                      </a:lnTo>
                      <a:lnTo>
                        <a:pt x="28114" y="33642"/>
                      </a:lnTo>
                      <a:close/>
                      <a:moveTo>
                        <a:pt x="25556" y="25960"/>
                      </a:moveTo>
                      <a:lnTo>
                        <a:pt x="20488" y="10999"/>
                      </a:lnTo>
                      <a:lnTo>
                        <a:pt x="15484" y="25960"/>
                      </a:lnTo>
                      <a:lnTo>
                        <a:pt x="25556" y="2596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CDDD3D8C-0473-5ECC-9A0B-9942A3719CBD}"/>
                    </a:ext>
                  </a:extLst>
                </p:cNvPr>
                <p:cNvSpPr/>
                <p:nvPr/>
              </p:nvSpPr>
              <p:spPr>
                <a:xfrm>
                  <a:off x="2015715" y="6239791"/>
                  <a:ext cx="9952" cy="40861"/>
                </a:xfrm>
                <a:custGeom>
                  <a:avLst/>
                  <a:gdLst>
                    <a:gd name="connsiteX0" fmla="*/ 9952 w 9952"/>
                    <a:gd name="connsiteY0" fmla="*/ 0 h 40861"/>
                    <a:gd name="connsiteX1" fmla="*/ 9952 w 9952"/>
                    <a:gd name="connsiteY1" fmla="*/ 40861 h 40861"/>
                    <a:gd name="connsiteX2" fmla="*/ 0 w 9952"/>
                    <a:gd name="connsiteY2" fmla="*/ 40861 h 40861"/>
                    <a:gd name="connsiteX3" fmla="*/ 0 w 9952"/>
                    <a:gd name="connsiteY3" fmla="*/ 0 h 40861"/>
                    <a:gd name="connsiteX4" fmla="*/ 9952 w 9952"/>
                    <a:gd name="connsiteY4" fmla="*/ 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52" h="40861">
                      <a:moveTo>
                        <a:pt x="9952" y="0"/>
                      </a:move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9952" y="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5536A671-6C49-995F-E2F7-91206FBEE4CB}"/>
                    </a:ext>
                  </a:extLst>
                </p:cNvPr>
                <p:cNvSpPr/>
                <p:nvPr/>
              </p:nvSpPr>
              <p:spPr>
                <a:xfrm>
                  <a:off x="2039552" y="6239791"/>
                  <a:ext cx="25027" cy="40861"/>
                </a:xfrm>
                <a:custGeom>
                  <a:avLst/>
                  <a:gdLst>
                    <a:gd name="connsiteX0" fmla="*/ 9952 w 25027"/>
                    <a:gd name="connsiteY0" fmla="*/ 7973 h 40861"/>
                    <a:gd name="connsiteX1" fmla="*/ 9952 w 25027"/>
                    <a:gd name="connsiteY1" fmla="*/ 16240 h 40861"/>
                    <a:gd name="connsiteX2" fmla="*/ 23280 w 25027"/>
                    <a:gd name="connsiteY2" fmla="*/ 16240 h 40861"/>
                    <a:gd name="connsiteX3" fmla="*/ 23280 w 25027"/>
                    <a:gd name="connsiteY3" fmla="*/ 23922 h 40861"/>
                    <a:gd name="connsiteX4" fmla="*/ 9952 w 25027"/>
                    <a:gd name="connsiteY4" fmla="*/ 23922 h 40861"/>
                    <a:gd name="connsiteX5" fmla="*/ 9952 w 25027"/>
                    <a:gd name="connsiteY5" fmla="*/ 32886 h 40861"/>
                    <a:gd name="connsiteX6" fmla="*/ 25027 w 25027"/>
                    <a:gd name="connsiteY6" fmla="*/ 32886 h 40861"/>
                    <a:gd name="connsiteX7" fmla="*/ 25027 w 25027"/>
                    <a:gd name="connsiteY7" fmla="*/ 40861 h 40861"/>
                    <a:gd name="connsiteX8" fmla="*/ 0 w 25027"/>
                    <a:gd name="connsiteY8" fmla="*/ 40861 h 40861"/>
                    <a:gd name="connsiteX9" fmla="*/ 0 w 25027"/>
                    <a:gd name="connsiteY9" fmla="*/ 0 h 40861"/>
                    <a:gd name="connsiteX10" fmla="*/ 25027 w 25027"/>
                    <a:gd name="connsiteY10" fmla="*/ 0 h 40861"/>
                    <a:gd name="connsiteX11" fmla="*/ 25027 w 25027"/>
                    <a:gd name="connsiteY11" fmla="*/ 7973 h 40861"/>
                    <a:gd name="connsiteX12" fmla="*/ 9952 w 25027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27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0" y="16240"/>
                      </a:lnTo>
                      <a:lnTo>
                        <a:pt x="23280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27" y="32886"/>
                      </a:lnTo>
                      <a:lnTo>
                        <a:pt x="25027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27" y="0"/>
                      </a:lnTo>
                      <a:lnTo>
                        <a:pt x="25027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2399331D-114C-725F-5FEC-F1BEC7549132}"/>
                    </a:ext>
                  </a:extLst>
                </p:cNvPr>
                <p:cNvSpPr/>
                <p:nvPr/>
              </p:nvSpPr>
              <p:spPr>
                <a:xfrm>
                  <a:off x="2123578" y="6239208"/>
                  <a:ext cx="30851" cy="41851"/>
                </a:xfrm>
                <a:custGeom>
                  <a:avLst/>
                  <a:gdLst>
                    <a:gd name="connsiteX0" fmla="*/ 0 w 30851"/>
                    <a:gd name="connsiteY0" fmla="*/ 29219 h 41851"/>
                    <a:gd name="connsiteX1" fmla="*/ 10594 w 30851"/>
                    <a:gd name="connsiteY1" fmla="*/ 29219 h 41851"/>
                    <a:gd name="connsiteX2" fmla="*/ 15657 w 30851"/>
                    <a:gd name="connsiteY2" fmla="*/ 33876 h 41851"/>
                    <a:gd name="connsiteX3" fmla="*/ 20431 w 30851"/>
                    <a:gd name="connsiteY3" fmla="*/ 30035 h 41851"/>
                    <a:gd name="connsiteX4" fmla="*/ 12690 w 30851"/>
                    <a:gd name="connsiteY4" fmla="*/ 24447 h 41851"/>
                    <a:gd name="connsiteX5" fmla="*/ 118 w 30851"/>
                    <a:gd name="connsiteY5" fmla="*/ 12165 h 41851"/>
                    <a:gd name="connsiteX6" fmla="*/ 15019 w 30851"/>
                    <a:gd name="connsiteY6" fmla="*/ 0 h 41851"/>
                    <a:gd name="connsiteX7" fmla="*/ 30328 w 30851"/>
                    <a:gd name="connsiteY7" fmla="*/ 12223 h 41851"/>
                    <a:gd name="connsiteX8" fmla="*/ 19560 w 30851"/>
                    <a:gd name="connsiteY8" fmla="*/ 12223 h 41851"/>
                    <a:gd name="connsiteX9" fmla="*/ 14671 w 30851"/>
                    <a:gd name="connsiteY9" fmla="*/ 7973 h 41851"/>
                    <a:gd name="connsiteX10" fmla="*/ 10654 w 30851"/>
                    <a:gd name="connsiteY10" fmla="*/ 11699 h 41851"/>
                    <a:gd name="connsiteX11" fmla="*/ 18335 w 30851"/>
                    <a:gd name="connsiteY11" fmla="*/ 17171 h 41851"/>
                    <a:gd name="connsiteX12" fmla="*/ 24768 w 30851"/>
                    <a:gd name="connsiteY12" fmla="*/ 19732 h 41851"/>
                    <a:gd name="connsiteX13" fmla="*/ 30851 w 30851"/>
                    <a:gd name="connsiteY13" fmla="*/ 29278 h 41851"/>
                    <a:gd name="connsiteX14" fmla="*/ 15951 w 30851"/>
                    <a:gd name="connsiteY14" fmla="*/ 41851 h 41851"/>
                    <a:gd name="connsiteX15" fmla="*/ 0 w 30851"/>
                    <a:gd name="connsiteY15" fmla="*/ 29218 h 41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851" h="41851">
                      <a:moveTo>
                        <a:pt x="0" y="29219"/>
                      </a:moveTo>
                      <a:lnTo>
                        <a:pt x="10594" y="29219"/>
                      </a:lnTo>
                      <a:cubicBezTo>
                        <a:pt x="11008" y="33409"/>
                        <a:pt x="14224" y="33876"/>
                        <a:pt x="15657" y="33876"/>
                      </a:cubicBezTo>
                      <a:cubicBezTo>
                        <a:pt x="17568" y="33876"/>
                        <a:pt x="20431" y="33192"/>
                        <a:pt x="20431" y="30035"/>
                      </a:cubicBezTo>
                      <a:cubicBezTo>
                        <a:pt x="20431" y="26443"/>
                        <a:pt x="15235" y="25217"/>
                        <a:pt x="12690" y="24447"/>
                      </a:cubicBezTo>
                      <a:cubicBezTo>
                        <a:pt x="5095" y="22151"/>
                        <a:pt x="118" y="19532"/>
                        <a:pt x="118" y="12165"/>
                      </a:cubicBezTo>
                      <a:cubicBezTo>
                        <a:pt x="118" y="3738"/>
                        <a:pt x="7174" y="0"/>
                        <a:pt x="15019" y="0"/>
                      </a:cubicBezTo>
                      <a:cubicBezTo>
                        <a:pt x="24439" y="0"/>
                        <a:pt x="30041" y="4926"/>
                        <a:pt x="30328" y="12223"/>
                      </a:cubicBezTo>
                      <a:lnTo>
                        <a:pt x="19560" y="12223"/>
                      </a:lnTo>
                      <a:cubicBezTo>
                        <a:pt x="19363" y="9219"/>
                        <a:pt x="17055" y="7973"/>
                        <a:pt x="14671" y="7973"/>
                      </a:cubicBezTo>
                      <a:cubicBezTo>
                        <a:pt x="12587" y="7973"/>
                        <a:pt x="10654" y="9029"/>
                        <a:pt x="10654" y="11699"/>
                      </a:cubicBezTo>
                      <a:cubicBezTo>
                        <a:pt x="10654" y="14104"/>
                        <a:pt x="12277" y="15131"/>
                        <a:pt x="18335" y="17171"/>
                      </a:cubicBezTo>
                      <a:cubicBezTo>
                        <a:pt x="20977" y="18061"/>
                        <a:pt x="23119" y="18916"/>
                        <a:pt x="24768" y="19732"/>
                      </a:cubicBezTo>
                      <a:cubicBezTo>
                        <a:pt x="27216" y="20945"/>
                        <a:pt x="30851" y="23626"/>
                        <a:pt x="30851" y="29278"/>
                      </a:cubicBezTo>
                      <a:cubicBezTo>
                        <a:pt x="30851" y="36513"/>
                        <a:pt x="25047" y="41851"/>
                        <a:pt x="15951" y="41851"/>
                      </a:cubicBezTo>
                      <a:cubicBezTo>
                        <a:pt x="6202" y="41851"/>
                        <a:pt x="154" y="36648"/>
                        <a:pt x="0" y="29218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24D70694-E25A-7DDF-68E6-B1DD3009401D}"/>
                    </a:ext>
                  </a:extLst>
                </p:cNvPr>
                <p:cNvSpPr/>
                <p:nvPr/>
              </p:nvSpPr>
              <p:spPr>
                <a:xfrm>
                  <a:off x="1721734" y="6239208"/>
                  <a:ext cx="30851" cy="41851"/>
                </a:xfrm>
                <a:custGeom>
                  <a:avLst/>
                  <a:gdLst>
                    <a:gd name="connsiteX0" fmla="*/ 0 w 30851"/>
                    <a:gd name="connsiteY0" fmla="*/ 29219 h 41851"/>
                    <a:gd name="connsiteX1" fmla="*/ 10594 w 30851"/>
                    <a:gd name="connsiteY1" fmla="*/ 29219 h 41851"/>
                    <a:gd name="connsiteX2" fmla="*/ 15657 w 30851"/>
                    <a:gd name="connsiteY2" fmla="*/ 33876 h 41851"/>
                    <a:gd name="connsiteX3" fmla="*/ 20431 w 30851"/>
                    <a:gd name="connsiteY3" fmla="*/ 30035 h 41851"/>
                    <a:gd name="connsiteX4" fmla="*/ 12690 w 30851"/>
                    <a:gd name="connsiteY4" fmla="*/ 24447 h 41851"/>
                    <a:gd name="connsiteX5" fmla="*/ 119 w 30851"/>
                    <a:gd name="connsiteY5" fmla="*/ 12165 h 41851"/>
                    <a:gd name="connsiteX6" fmla="*/ 15019 w 30851"/>
                    <a:gd name="connsiteY6" fmla="*/ 0 h 41851"/>
                    <a:gd name="connsiteX7" fmla="*/ 30328 w 30851"/>
                    <a:gd name="connsiteY7" fmla="*/ 12223 h 41851"/>
                    <a:gd name="connsiteX8" fmla="*/ 19560 w 30851"/>
                    <a:gd name="connsiteY8" fmla="*/ 12223 h 41851"/>
                    <a:gd name="connsiteX9" fmla="*/ 14671 w 30851"/>
                    <a:gd name="connsiteY9" fmla="*/ 7973 h 41851"/>
                    <a:gd name="connsiteX10" fmla="*/ 10654 w 30851"/>
                    <a:gd name="connsiteY10" fmla="*/ 11699 h 41851"/>
                    <a:gd name="connsiteX11" fmla="*/ 18335 w 30851"/>
                    <a:gd name="connsiteY11" fmla="*/ 17171 h 41851"/>
                    <a:gd name="connsiteX12" fmla="*/ 24768 w 30851"/>
                    <a:gd name="connsiteY12" fmla="*/ 19732 h 41851"/>
                    <a:gd name="connsiteX13" fmla="*/ 30852 w 30851"/>
                    <a:gd name="connsiteY13" fmla="*/ 29278 h 41851"/>
                    <a:gd name="connsiteX14" fmla="*/ 15951 w 30851"/>
                    <a:gd name="connsiteY14" fmla="*/ 41851 h 41851"/>
                    <a:gd name="connsiteX15" fmla="*/ 0 w 30851"/>
                    <a:gd name="connsiteY15" fmla="*/ 29218 h 41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851" h="41851">
                      <a:moveTo>
                        <a:pt x="0" y="29219"/>
                      </a:moveTo>
                      <a:lnTo>
                        <a:pt x="10594" y="29219"/>
                      </a:lnTo>
                      <a:cubicBezTo>
                        <a:pt x="11008" y="33409"/>
                        <a:pt x="14224" y="33876"/>
                        <a:pt x="15657" y="33876"/>
                      </a:cubicBezTo>
                      <a:cubicBezTo>
                        <a:pt x="17568" y="33876"/>
                        <a:pt x="20431" y="33192"/>
                        <a:pt x="20431" y="30035"/>
                      </a:cubicBezTo>
                      <a:cubicBezTo>
                        <a:pt x="20431" y="26443"/>
                        <a:pt x="15235" y="25217"/>
                        <a:pt x="12690" y="24447"/>
                      </a:cubicBezTo>
                      <a:cubicBezTo>
                        <a:pt x="5095" y="22151"/>
                        <a:pt x="119" y="19532"/>
                        <a:pt x="119" y="12165"/>
                      </a:cubicBezTo>
                      <a:cubicBezTo>
                        <a:pt x="119" y="3738"/>
                        <a:pt x="7174" y="0"/>
                        <a:pt x="15019" y="0"/>
                      </a:cubicBezTo>
                      <a:cubicBezTo>
                        <a:pt x="24439" y="0"/>
                        <a:pt x="30041" y="4926"/>
                        <a:pt x="30328" y="12223"/>
                      </a:cubicBezTo>
                      <a:lnTo>
                        <a:pt x="19560" y="12223"/>
                      </a:lnTo>
                      <a:cubicBezTo>
                        <a:pt x="19363" y="9219"/>
                        <a:pt x="17056" y="7973"/>
                        <a:pt x="14671" y="7973"/>
                      </a:cubicBezTo>
                      <a:cubicBezTo>
                        <a:pt x="12587" y="7973"/>
                        <a:pt x="10654" y="9029"/>
                        <a:pt x="10654" y="11699"/>
                      </a:cubicBezTo>
                      <a:cubicBezTo>
                        <a:pt x="10654" y="14104"/>
                        <a:pt x="12277" y="15131"/>
                        <a:pt x="18335" y="17171"/>
                      </a:cubicBezTo>
                      <a:cubicBezTo>
                        <a:pt x="20977" y="18061"/>
                        <a:pt x="23119" y="18916"/>
                        <a:pt x="24768" y="19732"/>
                      </a:cubicBezTo>
                      <a:cubicBezTo>
                        <a:pt x="27216" y="20945"/>
                        <a:pt x="30852" y="23626"/>
                        <a:pt x="30852" y="29278"/>
                      </a:cubicBezTo>
                      <a:cubicBezTo>
                        <a:pt x="30852" y="36513"/>
                        <a:pt x="25047" y="41851"/>
                        <a:pt x="15951" y="41851"/>
                      </a:cubicBezTo>
                      <a:cubicBezTo>
                        <a:pt x="6202" y="41851"/>
                        <a:pt x="155" y="36648"/>
                        <a:pt x="0" y="29218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96536116-D32B-3B11-4EA7-2BDF2A0B868C}"/>
                    </a:ext>
                  </a:extLst>
                </p:cNvPr>
                <p:cNvSpPr/>
                <p:nvPr/>
              </p:nvSpPr>
              <p:spPr>
                <a:xfrm>
                  <a:off x="1677338" y="6239791"/>
                  <a:ext cx="32072" cy="40861"/>
                </a:xfrm>
                <a:custGeom>
                  <a:avLst/>
                  <a:gdLst>
                    <a:gd name="connsiteX0" fmla="*/ 20836 w 32072"/>
                    <a:gd name="connsiteY0" fmla="*/ 40861 h 40861"/>
                    <a:gd name="connsiteX1" fmla="*/ 12337 w 32072"/>
                    <a:gd name="connsiteY1" fmla="*/ 25435 h 40861"/>
                    <a:gd name="connsiteX2" fmla="*/ 9952 w 32072"/>
                    <a:gd name="connsiteY2" fmla="*/ 25435 h 40861"/>
                    <a:gd name="connsiteX3" fmla="*/ 9952 w 32072"/>
                    <a:gd name="connsiteY3" fmla="*/ 40861 h 40861"/>
                    <a:gd name="connsiteX4" fmla="*/ 0 w 32072"/>
                    <a:gd name="connsiteY4" fmla="*/ 40861 h 40861"/>
                    <a:gd name="connsiteX5" fmla="*/ 0 w 32072"/>
                    <a:gd name="connsiteY5" fmla="*/ 0 h 40861"/>
                    <a:gd name="connsiteX6" fmla="*/ 16704 w 32072"/>
                    <a:gd name="connsiteY6" fmla="*/ 0 h 40861"/>
                    <a:gd name="connsiteX7" fmla="*/ 31724 w 32072"/>
                    <a:gd name="connsiteY7" fmla="*/ 12862 h 40861"/>
                    <a:gd name="connsiteX8" fmla="*/ 22643 w 32072"/>
                    <a:gd name="connsiteY8" fmla="*/ 24678 h 40861"/>
                    <a:gd name="connsiteX9" fmla="*/ 32072 w 32072"/>
                    <a:gd name="connsiteY9" fmla="*/ 40861 h 40861"/>
                    <a:gd name="connsiteX10" fmla="*/ 20836 w 32072"/>
                    <a:gd name="connsiteY10" fmla="*/ 40861 h 40861"/>
                    <a:gd name="connsiteX11" fmla="*/ 9952 w 32072"/>
                    <a:gd name="connsiteY11" fmla="*/ 18393 h 40861"/>
                    <a:gd name="connsiteX12" fmla="*/ 16121 w 32072"/>
                    <a:gd name="connsiteY12" fmla="*/ 18393 h 40861"/>
                    <a:gd name="connsiteX13" fmla="*/ 21592 w 32072"/>
                    <a:gd name="connsiteY13" fmla="*/ 13271 h 40861"/>
                    <a:gd name="connsiteX14" fmla="*/ 16121 w 32072"/>
                    <a:gd name="connsiteY14" fmla="*/ 8265 h 40861"/>
                    <a:gd name="connsiteX15" fmla="*/ 9952 w 32072"/>
                    <a:gd name="connsiteY15" fmla="*/ 8265 h 40861"/>
                    <a:gd name="connsiteX16" fmla="*/ 9952 w 32072"/>
                    <a:gd name="connsiteY16" fmla="*/ 1839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072" h="40861">
                      <a:moveTo>
                        <a:pt x="20836" y="40861"/>
                      </a:moveTo>
                      <a:lnTo>
                        <a:pt x="12337" y="25435"/>
                      </a:lnTo>
                      <a:lnTo>
                        <a:pt x="9952" y="25435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6704" y="0"/>
                      </a:lnTo>
                      <a:cubicBezTo>
                        <a:pt x="26288" y="0"/>
                        <a:pt x="31724" y="5239"/>
                        <a:pt x="31724" y="12862"/>
                      </a:cubicBezTo>
                      <a:cubicBezTo>
                        <a:pt x="31724" y="15578"/>
                        <a:pt x="30715" y="22266"/>
                        <a:pt x="22643" y="24678"/>
                      </a:cubicBezTo>
                      <a:lnTo>
                        <a:pt x="32072" y="40861"/>
                      </a:lnTo>
                      <a:lnTo>
                        <a:pt x="20836" y="40861"/>
                      </a:lnTo>
                      <a:close/>
                      <a:moveTo>
                        <a:pt x="9952" y="18393"/>
                      </a:moveTo>
                      <a:lnTo>
                        <a:pt x="16121" y="18393"/>
                      </a:lnTo>
                      <a:cubicBezTo>
                        <a:pt x="19736" y="18393"/>
                        <a:pt x="21592" y="16543"/>
                        <a:pt x="21592" y="13271"/>
                      </a:cubicBezTo>
                      <a:cubicBezTo>
                        <a:pt x="21592" y="10099"/>
                        <a:pt x="19700" y="8265"/>
                        <a:pt x="16121" y="8265"/>
                      </a:cubicBezTo>
                      <a:lnTo>
                        <a:pt x="9952" y="8265"/>
                      </a:lnTo>
                      <a:lnTo>
                        <a:pt x="9952" y="1839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9E071AF6-75EC-11FD-ABDC-BFF7526FADAB}"/>
                    </a:ext>
                  </a:extLst>
                </p:cNvPr>
                <p:cNvSpPr/>
                <p:nvPr/>
              </p:nvSpPr>
              <p:spPr>
                <a:xfrm>
                  <a:off x="2078644" y="6239791"/>
                  <a:ext cx="32072" cy="40861"/>
                </a:xfrm>
                <a:custGeom>
                  <a:avLst/>
                  <a:gdLst>
                    <a:gd name="connsiteX0" fmla="*/ 20836 w 32072"/>
                    <a:gd name="connsiteY0" fmla="*/ 40861 h 40861"/>
                    <a:gd name="connsiteX1" fmla="*/ 12337 w 32072"/>
                    <a:gd name="connsiteY1" fmla="*/ 25435 h 40861"/>
                    <a:gd name="connsiteX2" fmla="*/ 9952 w 32072"/>
                    <a:gd name="connsiteY2" fmla="*/ 25435 h 40861"/>
                    <a:gd name="connsiteX3" fmla="*/ 9952 w 32072"/>
                    <a:gd name="connsiteY3" fmla="*/ 40861 h 40861"/>
                    <a:gd name="connsiteX4" fmla="*/ 0 w 32072"/>
                    <a:gd name="connsiteY4" fmla="*/ 40861 h 40861"/>
                    <a:gd name="connsiteX5" fmla="*/ 0 w 32072"/>
                    <a:gd name="connsiteY5" fmla="*/ 0 h 40861"/>
                    <a:gd name="connsiteX6" fmla="*/ 16704 w 32072"/>
                    <a:gd name="connsiteY6" fmla="*/ 0 h 40861"/>
                    <a:gd name="connsiteX7" fmla="*/ 31724 w 32072"/>
                    <a:gd name="connsiteY7" fmla="*/ 12862 h 40861"/>
                    <a:gd name="connsiteX8" fmla="*/ 22643 w 32072"/>
                    <a:gd name="connsiteY8" fmla="*/ 24678 h 40861"/>
                    <a:gd name="connsiteX9" fmla="*/ 32072 w 32072"/>
                    <a:gd name="connsiteY9" fmla="*/ 40861 h 40861"/>
                    <a:gd name="connsiteX10" fmla="*/ 20836 w 32072"/>
                    <a:gd name="connsiteY10" fmla="*/ 40861 h 40861"/>
                    <a:gd name="connsiteX11" fmla="*/ 9953 w 32072"/>
                    <a:gd name="connsiteY11" fmla="*/ 18393 h 40861"/>
                    <a:gd name="connsiteX12" fmla="*/ 16122 w 32072"/>
                    <a:gd name="connsiteY12" fmla="*/ 18393 h 40861"/>
                    <a:gd name="connsiteX13" fmla="*/ 21593 w 32072"/>
                    <a:gd name="connsiteY13" fmla="*/ 13271 h 40861"/>
                    <a:gd name="connsiteX14" fmla="*/ 16122 w 32072"/>
                    <a:gd name="connsiteY14" fmla="*/ 8265 h 40861"/>
                    <a:gd name="connsiteX15" fmla="*/ 9953 w 32072"/>
                    <a:gd name="connsiteY15" fmla="*/ 8265 h 40861"/>
                    <a:gd name="connsiteX16" fmla="*/ 9953 w 32072"/>
                    <a:gd name="connsiteY16" fmla="*/ 1839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072" h="40861">
                      <a:moveTo>
                        <a:pt x="20836" y="40861"/>
                      </a:moveTo>
                      <a:lnTo>
                        <a:pt x="12337" y="25435"/>
                      </a:lnTo>
                      <a:lnTo>
                        <a:pt x="9952" y="25435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6704" y="0"/>
                      </a:lnTo>
                      <a:cubicBezTo>
                        <a:pt x="26288" y="0"/>
                        <a:pt x="31724" y="5239"/>
                        <a:pt x="31724" y="12862"/>
                      </a:cubicBezTo>
                      <a:cubicBezTo>
                        <a:pt x="31724" y="15578"/>
                        <a:pt x="30715" y="22266"/>
                        <a:pt x="22643" y="24678"/>
                      </a:cubicBezTo>
                      <a:lnTo>
                        <a:pt x="32072" y="40861"/>
                      </a:lnTo>
                      <a:lnTo>
                        <a:pt x="20836" y="40861"/>
                      </a:lnTo>
                      <a:close/>
                      <a:moveTo>
                        <a:pt x="9953" y="18393"/>
                      </a:moveTo>
                      <a:lnTo>
                        <a:pt x="16122" y="18393"/>
                      </a:lnTo>
                      <a:cubicBezTo>
                        <a:pt x="19737" y="18393"/>
                        <a:pt x="21593" y="16543"/>
                        <a:pt x="21593" y="13271"/>
                      </a:cubicBezTo>
                      <a:cubicBezTo>
                        <a:pt x="21593" y="10099"/>
                        <a:pt x="19701" y="8265"/>
                        <a:pt x="16122" y="8265"/>
                      </a:cubicBezTo>
                      <a:lnTo>
                        <a:pt x="9953" y="8265"/>
                      </a:lnTo>
                      <a:lnTo>
                        <a:pt x="9953" y="1839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AACFFA10-77D7-9540-59FF-2539907D3817}"/>
                    </a:ext>
                  </a:extLst>
                </p:cNvPr>
                <p:cNvSpPr/>
                <p:nvPr/>
              </p:nvSpPr>
              <p:spPr>
                <a:xfrm>
                  <a:off x="1972097" y="6239791"/>
                  <a:ext cx="31140" cy="40861"/>
                </a:xfrm>
                <a:custGeom>
                  <a:avLst/>
                  <a:gdLst>
                    <a:gd name="connsiteX0" fmla="*/ 16125 w 31140"/>
                    <a:gd name="connsiteY0" fmla="*/ 26192 h 40861"/>
                    <a:gd name="connsiteX1" fmla="*/ 9952 w 31140"/>
                    <a:gd name="connsiteY1" fmla="*/ 26192 h 40861"/>
                    <a:gd name="connsiteX2" fmla="*/ 9952 w 31140"/>
                    <a:gd name="connsiteY2" fmla="*/ 40861 h 40861"/>
                    <a:gd name="connsiteX3" fmla="*/ 0 w 31140"/>
                    <a:gd name="connsiteY3" fmla="*/ 40861 h 40861"/>
                    <a:gd name="connsiteX4" fmla="*/ 0 w 31140"/>
                    <a:gd name="connsiteY4" fmla="*/ 0 h 40861"/>
                    <a:gd name="connsiteX5" fmla="*/ 16125 w 31140"/>
                    <a:gd name="connsiteY5" fmla="*/ 0 h 40861"/>
                    <a:gd name="connsiteX6" fmla="*/ 31141 w 31140"/>
                    <a:gd name="connsiteY6" fmla="*/ 13154 h 40861"/>
                    <a:gd name="connsiteX7" fmla="*/ 16125 w 31140"/>
                    <a:gd name="connsiteY7" fmla="*/ 26192 h 40861"/>
                    <a:gd name="connsiteX8" fmla="*/ 21014 w 31140"/>
                    <a:gd name="connsiteY8" fmla="*/ 13154 h 40861"/>
                    <a:gd name="connsiteX9" fmla="*/ 15369 w 31140"/>
                    <a:gd name="connsiteY9" fmla="*/ 8033 h 40861"/>
                    <a:gd name="connsiteX10" fmla="*/ 9953 w 31140"/>
                    <a:gd name="connsiteY10" fmla="*/ 8033 h 40861"/>
                    <a:gd name="connsiteX11" fmla="*/ 9953 w 31140"/>
                    <a:gd name="connsiteY11" fmla="*/ 18276 h 40861"/>
                    <a:gd name="connsiteX12" fmla="*/ 15369 w 31140"/>
                    <a:gd name="connsiteY12" fmla="*/ 18276 h 40861"/>
                    <a:gd name="connsiteX13" fmla="*/ 21014 w 31140"/>
                    <a:gd name="connsiteY13" fmla="*/ 13154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140" h="40861">
                      <a:moveTo>
                        <a:pt x="16125" y="26192"/>
                      </a:moveTo>
                      <a:lnTo>
                        <a:pt x="9952" y="26192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6125" y="0"/>
                      </a:lnTo>
                      <a:cubicBezTo>
                        <a:pt x="27253" y="0"/>
                        <a:pt x="31141" y="6715"/>
                        <a:pt x="31141" y="13154"/>
                      </a:cubicBezTo>
                      <a:cubicBezTo>
                        <a:pt x="31141" y="19855"/>
                        <a:pt x="26605" y="26192"/>
                        <a:pt x="16125" y="26192"/>
                      </a:cubicBezTo>
                      <a:close/>
                      <a:moveTo>
                        <a:pt x="21014" y="13154"/>
                      </a:moveTo>
                      <a:cubicBezTo>
                        <a:pt x="21014" y="11525"/>
                        <a:pt x="20622" y="8033"/>
                        <a:pt x="15369" y="8033"/>
                      </a:cubicBezTo>
                      <a:lnTo>
                        <a:pt x="9953" y="8033"/>
                      </a:lnTo>
                      <a:lnTo>
                        <a:pt x="9953" y="18276"/>
                      </a:lnTo>
                      <a:lnTo>
                        <a:pt x="15369" y="18276"/>
                      </a:lnTo>
                      <a:cubicBezTo>
                        <a:pt x="20587" y="18276"/>
                        <a:pt x="21014" y="14784"/>
                        <a:pt x="21014" y="13154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EDAB2F80-5471-CCD8-1AC7-C577112B3EA8}"/>
                    </a:ext>
                  </a:extLst>
                </p:cNvPr>
                <p:cNvSpPr/>
                <p:nvPr/>
              </p:nvSpPr>
              <p:spPr>
                <a:xfrm>
                  <a:off x="1881814" y="6239791"/>
                  <a:ext cx="31140" cy="40861"/>
                </a:xfrm>
                <a:custGeom>
                  <a:avLst/>
                  <a:gdLst>
                    <a:gd name="connsiteX0" fmla="*/ 16125 w 31140"/>
                    <a:gd name="connsiteY0" fmla="*/ 26192 h 40861"/>
                    <a:gd name="connsiteX1" fmla="*/ 9952 w 31140"/>
                    <a:gd name="connsiteY1" fmla="*/ 26192 h 40861"/>
                    <a:gd name="connsiteX2" fmla="*/ 9952 w 31140"/>
                    <a:gd name="connsiteY2" fmla="*/ 40861 h 40861"/>
                    <a:gd name="connsiteX3" fmla="*/ 0 w 31140"/>
                    <a:gd name="connsiteY3" fmla="*/ 40861 h 40861"/>
                    <a:gd name="connsiteX4" fmla="*/ 0 w 31140"/>
                    <a:gd name="connsiteY4" fmla="*/ 0 h 40861"/>
                    <a:gd name="connsiteX5" fmla="*/ 16125 w 31140"/>
                    <a:gd name="connsiteY5" fmla="*/ 0 h 40861"/>
                    <a:gd name="connsiteX6" fmla="*/ 31141 w 31140"/>
                    <a:gd name="connsiteY6" fmla="*/ 13154 h 40861"/>
                    <a:gd name="connsiteX7" fmla="*/ 16125 w 31140"/>
                    <a:gd name="connsiteY7" fmla="*/ 26192 h 40861"/>
                    <a:gd name="connsiteX8" fmla="*/ 21014 w 31140"/>
                    <a:gd name="connsiteY8" fmla="*/ 13154 h 40861"/>
                    <a:gd name="connsiteX9" fmla="*/ 15369 w 31140"/>
                    <a:gd name="connsiteY9" fmla="*/ 8033 h 40861"/>
                    <a:gd name="connsiteX10" fmla="*/ 9953 w 31140"/>
                    <a:gd name="connsiteY10" fmla="*/ 8033 h 40861"/>
                    <a:gd name="connsiteX11" fmla="*/ 9953 w 31140"/>
                    <a:gd name="connsiteY11" fmla="*/ 18276 h 40861"/>
                    <a:gd name="connsiteX12" fmla="*/ 15369 w 31140"/>
                    <a:gd name="connsiteY12" fmla="*/ 18276 h 40861"/>
                    <a:gd name="connsiteX13" fmla="*/ 21014 w 31140"/>
                    <a:gd name="connsiteY13" fmla="*/ 13154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140" h="40861">
                      <a:moveTo>
                        <a:pt x="16125" y="26192"/>
                      </a:moveTo>
                      <a:lnTo>
                        <a:pt x="9952" y="26192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6125" y="0"/>
                      </a:lnTo>
                      <a:cubicBezTo>
                        <a:pt x="27253" y="0"/>
                        <a:pt x="31141" y="6715"/>
                        <a:pt x="31141" y="13154"/>
                      </a:cubicBezTo>
                      <a:cubicBezTo>
                        <a:pt x="31141" y="19855"/>
                        <a:pt x="26605" y="26192"/>
                        <a:pt x="16125" y="26192"/>
                      </a:cubicBezTo>
                      <a:close/>
                      <a:moveTo>
                        <a:pt x="21014" y="13154"/>
                      </a:moveTo>
                      <a:cubicBezTo>
                        <a:pt x="21014" y="11525"/>
                        <a:pt x="20622" y="8033"/>
                        <a:pt x="15369" y="8033"/>
                      </a:cubicBezTo>
                      <a:lnTo>
                        <a:pt x="9953" y="8033"/>
                      </a:lnTo>
                      <a:lnTo>
                        <a:pt x="9953" y="18276"/>
                      </a:lnTo>
                      <a:lnTo>
                        <a:pt x="15369" y="18276"/>
                      </a:lnTo>
                      <a:cubicBezTo>
                        <a:pt x="20587" y="18276"/>
                        <a:pt x="21014" y="14784"/>
                        <a:pt x="21014" y="13154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13312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- TEXTE BL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BDF310-B090-9454-7804-3E6446908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slide de contenu sur une ligne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F1258D-D2CB-5901-2DB1-04748AAF92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E7BD15-6B67-2759-EFEC-EE6C1163B27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D095A136-0B97-4FDD-A475-68CB6FA6B900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24D906-95B3-0007-0968-7C593626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2DCD984-5EA9-AEF9-CDE1-8E5416C20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000" y="1260000"/>
            <a:ext cx="10141200" cy="5040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8A47E81E-5766-FF3C-E078-3E8D493886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000" y="1839600"/>
            <a:ext cx="10141200" cy="2088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E912FD1-9627-3E28-F2E1-95EF6DE50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2000" y="2095200"/>
            <a:ext cx="10141200" cy="369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pic>
        <p:nvPicPr>
          <p:cNvPr id="43" name="Graphique 42">
            <a:extLst>
              <a:ext uri="{FF2B5EF4-FFF2-40B4-BE49-F238E27FC236}">
                <a16:creationId xmlns:a16="http://schemas.microsoft.com/office/drawing/2014/main" id="{81C76B37-FE76-D1E2-333F-9D31E8CFC2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344" y="5275557"/>
            <a:ext cx="762000" cy="97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3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-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BDF310-B090-9454-7804-3E6446908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slide de contenu sur une ligne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F1258D-D2CB-5901-2DB1-04748AAF92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E7BD15-6B67-2759-EFEC-EE6C1163B27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6DE4C542-DF7E-4D31-9D51-14EE72E53884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24D906-95B3-0007-0968-7C593626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2DCD984-5EA9-AEF9-CDE1-8E5416C20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000" y="1260000"/>
            <a:ext cx="10141200" cy="5040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8A47E81E-5766-FF3C-E078-3E8D493886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000" y="1839600"/>
            <a:ext cx="10141200" cy="2088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</a:t>
            </a:r>
          </a:p>
        </p:txBody>
      </p:sp>
      <p:sp>
        <p:nvSpPr>
          <p:cNvPr id="8" name="Espace réservé du texte 41">
            <a:extLst>
              <a:ext uri="{FF2B5EF4-FFF2-40B4-BE49-F238E27FC236}">
                <a16:creationId xmlns:a16="http://schemas.microsoft.com/office/drawing/2014/main" id="{5796C8E8-56C1-6232-3243-0B5CC34BD5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2000" y="2250000"/>
            <a:ext cx="10141200" cy="3596640"/>
          </a:xfrm>
        </p:spPr>
        <p:txBody>
          <a:bodyPr/>
          <a:lstStyle>
            <a:lvl1pPr marL="273600" indent="-230400">
              <a:spcAft>
                <a:spcPts val="600"/>
              </a:spcAft>
              <a:buFont typeface="Gill Sans Nova Inline Regular" panose="04020505020B01030204" pitchFamily="82" charset="0"/>
              <a:buChar char="&gt;"/>
              <a:defRPr/>
            </a:lvl1pPr>
            <a:lvl2pPr marL="273600" indent="-230400">
              <a:spcAft>
                <a:spcPts val="600"/>
              </a:spcAft>
              <a:buFont typeface="Gill Sans Nova Inline Regular" panose="04020505020B01030204" pitchFamily="82" charset="0"/>
              <a:buChar char="&gt;"/>
              <a:defRPr/>
            </a:lvl2pPr>
            <a:lvl3pPr marL="273600" indent="-230400">
              <a:spcAft>
                <a:spcPts val="600"/>
              </a:spcAft>
              <a:buFont typeface="Gill Sans Nova Inline Regular" panose="04020505020B01030204" pitchFamily="82" charset="0"/>
              <a:buChar char="&gt;"/>
              <a:defRPr/>
            </a:lvl3pPr>
            <a:lvl4pPr marL="273600" indent="-230400">
              <a:spcAft>
                <a:spcPts val="600"/>
              </a:spcAft>
              <a:buFont typeface="Gill Sans Nova Inline Regular" panose="04020505020B01030204" pitchFamily="82" charset="0"/>
              <a:buChar char="&gt;"/>
              <a:defRPr/>
            </a:lvl4pPr>
            <a:lvl5pPr marL="273600" indent="-230400">
              <a:spcAft>
                <a:spcPts val="600"/>
              </a:spcAft>
              <a:buFont typeface="Gill Sans Nova Inline Regular" panose="04020505020B01030204" pitchFamily="82" charset="0"/>
              <a:buChar char="&gt;"/>
              <a:defRPr/>
            </a:lvl5pPr>
            <a:lvl6pPr marL="273600" indent="-230400">
              <a:spcAft>
                <a:spcPts val="600"/>
              </a:spcAft>
              <a:buFont typeface="Gill Sans Nova Inline Regular" panose="04020505020B01030204" pitchFamily="82" charset="0"/>
              <a:buChar char="&gt;"/>
              <a:defRPr/>
            </a:lvl6pPr>
            <a:lvl7pPr marL="273600" indent="-230400">
              <a:spcAft>
                <a:spcPts val="600"/>
              </a:spcAft>
              <a:buFont typeface="Gill Sans Nova Inline Regular" panose="04020505020B01030204" pitchFamily="82" charset="0"/>
              <a:buChar char="&gt;"/>
              <a:defRPr/>
            </a:lvl7pPr>
            <a:lvl8pPr marL="273600" indent="-230400">
              <a:spcAft>
                <a:spcPts val="600"/>
              </a:spcAft>
              <a:buFont typeface="Gill Sans Nova Inline Regular" panose="04020505020B01030204" pitchFamily="82" charset="0"/>
              <a:buChar char="&gt;"/>
              <a:defRPr/>
            </a:lvl8pPr>
            <a:lvl9pPr marL="273600" indent="-230400">
              <a:spcAft>
                <a:spcPts val="600"/>
              </a:spcAft>
              <a:buFont typeface="Gill Sans Nova Inline Regular" panose="04020505020B01030204" pitchFamily="82" charset="0"/>
              <a:buChar char="&gt;"/>
              <a:defRPr/>
            </a:lvl9pPr>
          </a:lstStyle>
          <a:p>
            <a:pPr lvl="0"/>
            <a:r>
              <a:rPr lang="fr-FR" noProof="0"/>
              <a:t>Texte de niveau 1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500C91A8-F9E2-2B8A-F072-7C2784DA2E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3344" y="5275557"/>
            <a:ext cx="762000" cy="97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6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BDF310-B090-9454-7804-3E6446908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slide de contenu sur une ligne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F1258D-D2CB-5901-2DB1-04748AAF92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E7BD15-6B67-2759-EFEC-EE6C1163B27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609325AD-ACE8-4F40-A286-1CDEE529B41D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24D906-95B3-0007-0968-7C593626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E0C99C8-FE60-ABB1-0B06-645E7D0388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9600" y="5275557"/>
            <a:ext cx="762000" cy="973667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2DCD984-5EA9-AEF9-CDE1-8E5416C20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000" y="1260000"/>
            <a:ext cx="4773600" cy="619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8A47E81E-5766-FF3C-E078-3E8D493886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000" y="2131200"/>
            <a:ext cx="4773600" cy="2088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E912FD1-9627-3E28-F2E1-95EF6DE50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2000" y="2386800"/>
            <a:ext cx="4773600" cy="369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  <p:sp>
        <p:nvSpPr>
          <p:cNvPr id="8" name="Espace réservé pour une image  10">
            <a:extLst>
              <a:ext uri="{FF2B5EF4-FFF2-40B4-BE49-F238E27FC236}">
                <a16:creationId xmlns:a16="http://schemas.microsoft.com/office/drawing/2014/main" id="{A97A1181-1217-96B9-1376-270805E70B0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6152400" y="1037650"/>
            <a:ext cx="5421600" cy="52128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/>
            </a:lvl1pPr>
          </a:lstStyle>
          <a:p>
            <a:r>
              <a:rPr lang="fr-FR" noProof="0"/>
              <a:t>Sélectionner l’icône pour insérer une image</a:t>
            </a:r>
          </a:p>
        </p:txBody>
      </p:sp>
    </p:spTree>
    <p:extLst>
      <p:ext uri="{BB962C8B-B14F-4D97-AF65-F5344CB8AC3E}">
        <p14:creationId xmlns:p14="http://schemas.microsoft.com/office/powerpoint/2010/main" val="809213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CITA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BDF310-B090-9454-7804-3E6446908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slide de contenu sur une ligne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F1258D-D2CB-5901-2DB1-04748AAF92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E7BD15-6B67-2759-EFEC-EE6C1163B27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678000"/>
            <a:ext cx="180000" cy="180000"/>
          </a:xfrm>
          <a:prstGeom prst="rect">
            <a:avLst/>
          </a:prstGeom>
        </p:spPr>
        <p:txBody>
          <a:bodyPr/>
          <a:lstStyle/>
          <a:p>
            <a:fld id="{92F7D830-CC90-4168-B58C-C0C9924727A7}" type="datetime1">
              <a:rPr lang="en-GB" smtClean="0"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24D906-95B3-0007-0968-7C593626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E0C99C8-FE60-ABB1-0B06-645E7D0388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9600" y="5275557"/>
            <a:ext cx="762000" cy="97366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89299720-DFA5-4271-6343-C0F3F128AC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52400" y="1037650"/>
            <a:ext cx="5421600" cy="5212800"/>
          </a:xfrm>
          <a:solidFill>
            <a:schemeClr val="accent2"/>
          </a:solidFill>
        </p:spPr>
        <p:txBody>
          <a:bodyPr lIns="504000" tIns="1080000" rIns="360000" anchor="t" anchorCtr="0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5200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5000" b="1" cap="all" baseline="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sz="5000" b="1" cap="all" baseline="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5000" b="1" cap="all" baseline="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5000" b="1" cap="all" baseline="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5000" b="1" cap="all" baseline="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5000" b="1" cap="all" baseline="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5000" b="1" cap="all" baseline="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5000" b="1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C4D927DB-40A5-46CF-4449-53F666E7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745660" y="1431949"/>
            <a:ext cx="625485" cy="550800"/>
          </a:xfrm>
          <a:custGeom>
            <a:avLst/>
            <a:gdLst>
              <a:gd name="connsiteX0" fmla="*/ 216154 w 625485"/>
              <a:gd name="connsiteY0" fmla="*/ 206494 h 550800"/>
              <a:gd name="connsiteX1" fmla="*/ 235341 w 625485"/>
              <a:gd name="connsiteY1" fmla="*/ 225775 h 550800"/>
              <a:gd name="connsiteX2" fmla="*/ 182575 w 625485"/>
              <a:gd name="connsiteY2" fmla="*/ 278809 h 550800"/>
              <a:gd name="connsiteX3" fmla="*/ 361954 w 625485"/>
              <a:gd name="connsiteY3" fmla="*/ 459070 h 550800"/>
              <a:gd name="connsiteX4" fmla="*/ 270666 w 625485"/>
              <a:gd name="connsiteY4" fmla="*/ 550800 h 550800"/>
              <a:gd name="connsiteX5" fmla="*/ 168131 w 625485"/>
              <a:gd name="connsiteY5" fmla="*/ 447742 h 550800"/>
              <a:gd name="connsiteX6" fmla="*/ 187319 w 625485"/>
              <a:gd name="connsiteY6" fmla="*/ 428462 h 550800"/>
              <a:gd name="connsiteX7" fmla="*/ 270666 w 625485"/>
              <a:gd name="connsiteY7" fmla="*/ 512213 h 550800"/>
              <a:gd name="connsiteX8" fmla="*/ 323566 w 625485"/>
              <a:gd name="connsiteY8" fmla="*/ 459070 h 550800"/>
              <a:gd name="connsiteX9" fmla="*/ 144174 w 625485"/>
              <a:gd name="connsiteY9" fmla="*/ 278809 h 550800"/>
              <a:gd name="connsiteX10" fmla="*/ 385374 w 625485"/>
              <a:gd name="connsiteY10" fmla="*/ 149544 h 550800"/>
              <a:gd name="connsiteX11" fmla="*/ 404561 w 625485"/>
              <a:gd name="connsiteY11" fmla="*/ 168838 h 550800"/>
              <a:gd name="connsiteX12" fmla="*/ 301920 w 625485"/>
              <a:gd name="connsiteY12" fmla="*/ 271977 h 550800"/>
              <a:gd name="connsiteX13" fmla="*/ 534197 w 625485"/>
              <a:gd name="connsiteY13" fmla="*/ 505381 h 550800"/>
              <a:gd name="connsiteX14" fmla="*/ 587083 w 625485"/>
              <a:gd name="connsiteY14" fmla="*/ 452238 h 550800"/>
              <a:gd name="connsiteX15" fmla="*/ 528634 w 625485"/>
              <a:gd name="connsiteY15" fmla="*/ 393493 h 550800"/>
              <a:gd name="connsiteX16" fmla="*/ 547821 w 625485"/>
              <a:gd name="connsiteY16" fmla="*/ 374198 h 550800"/>
              <a:gd name="connsiteX17" fmla="*/ 625471 w 625485"/>
              <a:gd name="connsiteY17" fmla="*/ 452238 h 550800"/>
              <a:gd name="connsiteX18" fmla="*/ 534197 w 625485"/>
              <a:gd name="connsiteY18" fmla="*/ 543954 h 550800"/>
              <a:gd name="connsiteX19" fmla="*/ 263531 w 625485"/>
              <a:gd name="connsiteY19" fmla="*/ 271977 h 550800"/>
              <a:gd name="connsiteX20" fmla="*/ 270666 w 625485"/>
              <a:gd name="connsiteY20" fmla="*/ 6832 h 550800"/>
              <a:gd name="connsiteX21" fmla="*/ 361954 w 625485"/>
              <a:gd name="connsiteY21" fmla="*/ 98549 h 550800"/>
              <a:gd name="connsiteX22" fmla="*/ 284304 w 625485"/>
              <a:gd name="connsiteY22" fmla="*/ 176588 h 550800"/>
              <a:gd name="connsiteX23" fmla="*/ 265117 w 625485"/>
              <a:gd name="connsiteY23" fmla="*/ 157295 h 550800"/>
              <a:gd name="connsiteX24" fmla="*/ 323566 w 625485"/>
              <a:gd name="connsiteY24" fmla="*/ 98549 h 550800"/>
              <a:gd name="connsiteX25" fmla="*/ 270666 w 625485"/>
              <a:gd name="connsiteY25" fmla="*/ 45406 h 550800"/>
              <a:gd name="connsiteX26" fmla="*/ 38388 w 625485"/>
              <a:gd name="connsiteY26" fmla="*/ 278809 h 550800"/>
              <a:gd name="connsiteX27" fmla="*/ 141043 w 625485"/>
              <a:gd name="connsiteY27" fmla="*/ 381948 h 550800"/>
              <a:gd name="connsiteX28" fmla="*/ 121856 w 625485"/>
              <a:gd name="connsiteY28" fmla="*/ 401242 h 550800"/>
              <a:gd name="connsiteX29" fmla="*/ 0 w 625485"/>
              <a:gd name="connsiteY29" fmla="*/ 278809 h 550800"/>
              <a:gd name="connsiteX30" fmla="*/ 534197 w 625485"/>
              <a:gd name="connsiteY30" fmla="*/ 0 h 550800"/>
              <a:gd name="connsiteX31" fmla="*/ 625485 w 625485"/>
              <a:gd name="connsiteY31" fmla="*/ 91716 h 550800"/>
              <a:gd name="connsiteX32" fmla="*/ 446094 w 625485"/>
              <a:gd name="connsiteY32" fmla="*/ 271977 h 550800"/>
              <a:gd name="connsiteX33" fmla="*/ 498873 w 625485"/>
              <a:gd name="connsiteY33" fmla="*/ 324999 h 550800"/>
              <a:gd name="connsiteX34" fmla="*/ 479686 w 625485"/>
              <a:gd name="connsiteY34" fmla="*/ 344292 h 550800"/>
              <a:gd name="connsiteX35" fmla="*/ 407706 w 625485"/>
              <a:gd name="connsiteY35" fmla="*/ 271977 h 550800"/>
              <a:gd name="connsiteX36" fmla="*/ 587083 w 625485"/>
              <a:gd name="connsiteY36" fmla="*/ 91716 h 550800"/>
              <a:gd name="connsiteX37" fmla="*/ 534197 w 625485"/>
              <a:gd name="connsiteY37" fmla="*/ 38573 h 550800"/>
              <a:gd name="connsiteX38" fmla="*/ 450837 w 625485"/>
              <a:gd name="connsiteY38" fmla="*/ 122339 h 550800"/>
              <a:gd name="connsiteX39" fmla="*/ 431649 w 625485"/>
              <a:gd name="connsiteY39" fmla="*/ 103044 h 55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25485" h="550800">
                <a:moveTo>
                  <a:pt x="216154" y="206494"/>
                </a:moveTo>
                <a:lnTo>
                  <a:pt x="235341" y="225775"/>
                </a:lnTo>
                <a:lnTo>
                  <a:pt x="182575" y="278809"/>
                </a:lnTo>
                <a:lnTo>
                  <a:pt x="361954" y="459070"/>
                </a:lnTo>
                <a:lnTo>
                  <a:pt x="270666" y="550800"/>
                </a:lnTo>
                <a:lnTo>
                  <a:pt x="168131" y="447742"/>
                </a:lnTo>
                <a:lnTo>
                  <a:pt x="187319" y="428462"/>
                </a:lnTo>
                <a:lnTo>
                  <a:pt x="270666" y="512213"/>
                </a:lnTo>
                <a:lnTo>
                  <a:pt x="323566" y="459070"/>
                </a:lnTo>
                <a:lnTo>
                  <a:pt x="144174" y="278809"/>
                </a:lnTo>
                <a:close/>
                <a:moveTo>
                  <a:pt x="385374" y="149544"/>
                </a:moveTo>
                <a:lnTo>
                  <a:pt x="404561" y="168838"/>
                </a:lnTo>
                <a:lnTo>
                  <a:pt x="301920" y="271977"/>
                </a:lnTo>
                <a:lnTo>
                  <a:pt x="534197" y="505381"/>
                </a:lnTo>
                <a:lnTo>
                  <a:pt x="587083" y="452238"/>
                </a:lnTo>
                <a:lnTo>
                  <a:pt x="528634" y="393493"/>
                </a:lnTo>
                <a:lnTo>
                  <a:pt x="547821" y="374198"/>
                </a:lnTo>
                <a:lnTo>
                  <a:pt x="625471" y="452238"/>
                </a:lnTo>
                <a:lnTo>
                  <a:pt x="534197" y="543954"/>
                </a:lnTo>
                <a:lnTo>
                  <a:pt x="263531" y="271977"/>
                </a:lnTo>
                <a:close/>
                <a:moveTo>
                  <a:pt x="270666" y="6832"/>
                </a:moveTo>
                <a:lnTo>
                  <a:pt x="361954" y="98549"/>
                </a:lnTo>
                <a:lnTo>
                  <a:pt x="284304" y="176588"/>
                </a:lnTo>
                <a:lnTo>
                  <a:pt x="265117" y="157295"/>
                </a:lnTo>
                <a:lnTo>
                  <a:pt x="323566" y="98549"/>
                </a:lnTo>
                <a:lnTo>
                  <a:pt x="270666" y="45406"/>
                </a:lnTo>
                <a:lnTo>
                  <a:pt x="38388" y="278809"/>
                </a:lnTo>
                <a:lnTo>
                  <a:pt x="141043" y="381948"/>
                </a:lnTo>
                <a:lnTo>
                  <a:pt x="121856" y="401242"/>
                </a:lnTo>
                <a:lnTo>
                  <a:pt x="0" y="278809"/>
                </a:lnTo>
                <a:close/>
                <a:moveTo>
                  <a:pt x="534197" y="0"/>
                </a:moveTo>
                <a:lnTo>
                  <a:pt x="625485" y="91716"/>
                </a:lnTo>
                <a:lnTo>
                  <a:pt x="446094" y="271977"/>
                </a:lnTo>
                <a:lnTo>
                  <a:pt x="498873" y="324999"/>
                </a:lnTo>
                <a:lnTo>
                  <a:pt x="479686" y="344292"/>
                </a:lnTo>
                <a:lnTo>
                  <a:pt x="407706" y="271977"/>
                </a:lnTo>
                <a:lnTo>
                  <a:pt x="587083" y="91716"/>
                </a:lnTo>
                <a:lnTo>
                  <a:pt x="534197" y="38573"/>
                </a:lnTo>
                <a:lnTo>
                  <a:pt x="450837" y="122339"/>
                </a:lnTo>
                <a:lnTo>
                  <a:pt x="431649" y="10304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  <a:lvl2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fr-FR" noProof="0"/>
              <a:t> 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9BF0C405-6D48-A310-81CD-39D19AE3FC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 rot="10800000">
            <a:off x="10309200" y="5241599"/>
            <a:ext cx="625485" cy="550800"/>
          </a:xfrm>
          <a:custGeom>
            <a:avLst/>
            <a:gdLst>
              <a:gd name="connsiteX0" fmla="*/ 216154 w 625485"/>
              <a:gd name="connsiteY0" fmla="*/ 206494 h 550800"/>
              <a:gd name="connsiteX1" fmla="*/ 235341 w 625485"/>
              <a:gd name="connsiteY1" fmla="*/ 225775 h 550800"/>
              <a:gd name="connsiteX2" fmla="*/ 182575 w 625485"/>
              <a:gd name="connsiteY2" fmla="*/ 278809 h 550800"/>
              <a:gd name="connsiteX3" fmla="*/ 361954 w 625485"/>
              <a:gd name="connsiteY3" fmla="*/ 459070 h 550800"/>
              <a:gd name="connsiteX4" fmla="*/ 270666 w 625485"/>
              <a:gd name="connsiteY4" fmla="*/ 550800 h 550800"/>
              <a:gd name="connsiteX5" fmla="*/ 168131 w 625485"/>
              <a:gd name="connsiteY5" fmla="*/ 447742 h 550800"/>
              <a:gd name="connsiteX6" fmla="*/ 187319 w 625485"/>
              <a:gd name="connsiteY6" fmla="*/ 428462 h 550800"/>
              <a:gd name="connsiteX7" fmla="*/ 270666 w 625485"/>
              <a:gd name="connsiteY7" fmla="*/ 512213 h 550800"/>
              <a:gd name="connsiteX8" fmla="*/ 323566 w 625485"/>
              <a:gd name="connsiteY8" fmla="*/ 459070 h 550800"/>
              <a:gd name="connsiteX9" fmla="*/ 144174 w 625485"/>
              <a:gd name="connsiteY9" fmla="*/ 278809 h 550800"/>
              <a:gd name="connsiteX10" fmla="*/ 385374 w 625485"/>
              <a:gd name="connsiteY10" fmla="*/ 149544 h 550800"/>
              <a:gd name="connsiteX11" fmla="*/ 404561 w 625485"/>
              <a:gd name="connsiteY11" fmla="*/ 168838 h 550800"/>
              <a:gd name="connsiteX12" fmla="*/ 301920 w 625485"/>
              <a:gd name="connsiteY12" fmla="*/ 271977 h 550800"/>
              <a:gd name="connsiteX13" fmla="*/ 534197 w 625485"/>
              <a:gd name="connsiteY13" fmla="*/ 505381 h 550800"/>
              <a:gd name="connsiteX14" fmla="*/ 587083 w 625485"/>
              <a:gd name="connsiteY14" fmla="*/ 452238 h 550800"/>
              <a:gd name="connsiteX15" fmla="*/ 528634 w 625485"/>
              <a:gd name="connsiteY15" fmla="*/ 393493 h 550800"/>
              <a:gd name="connsiteX16" fmla="*/ 547821 w 625485"/>
              <a:gd name="connsiteY16" fmla="*/ 374198 h 550800"/>
              <a:gd name="connsiteX17" fmla="*/ 625471 w 625485"/>
              <a:gd name="connsiteY17" fmla="*/ 452238 h 550800"/>
              <a:gd name="connsiteX18" fmla="*/ 534197 w 625485"/>
              <a:gd name="connsiteY18" fmla="*/ 543954 h 550800"/>
              <a:gd name="connsiteX19" fmla="*/ 263531 w 625485"/>
              <a:gd name="connsiteY19" fmla="*/ 271977 h 550800"/>
              <a:gd name="connsiteX20" fmla="*/ 270666 w 625485"/>
              <a:gd name="connsiteY20" fmla="*/ 6832 h 550800"/>
              <a:gd name="connsiteX21" fmla="*/ 361954 w 625485"/>
              <a:gd name="connsiteY21" fmla="*/ 98549 h 550800"/>
              <a:gd name="connsiteX22" fmla="*/ 284304 w 625485"/>
              <a:gd name="connsiteY22" fmla="*/ 176588 h 550800"/>
              <a:gd name="connsiteX23" fmla="*/ 265117 w 625485"/>
              <a:gd name="connsiteY23" fmla="*/ 157295 h 550800"/>
              <a:gd name="connsiteX24" fmla="*/ 323566 w 625485"/>
              <a:gd name="connsiteY24" fmla="*/ 98549 h 550800"/>
              <a:gd name="connsiteX25" fmla="*/ 270666 w 625485"/>
              <a:gd name="connsiteY25" fmla="*/ 45406 h 550800"/>
              <a:gd name="connsiteX26" fmla="*/ 38388 w 625485"/>
              <a:gd name="connsiteY26" fmla="*/ 278809 h 550800"/>
              <a:gd name="connsiteX27" fmla="*/ 141043 w 625485"/>
              <a:gd name="connsiteY27" fmla="*/ 381948 h 550800"/>
              <a:gd name="connsiteX28" fmla="*/ 121856 w 625485"/>
              <a:gd name="connsiteY28" fmla="*/ 401242 h 550800"/>
              <a:gd name="connsiteX29" fmla="*/ 0 w 625485"/>
              <a:gd name="connsiteY29" fmla="*/ 278809 h 550800"/>
              <a:gd name="connsiteX30" fmla="*/ 534197 w 625485"/>
              <a:gd name="connsiteY30" fmla="*/ 0 h 550800"/>
              <a:gd name="connsiteX31" fmla="*/ 625485 w 625485"/>
              <a:gd name="connsiteY31" fmla="*/ 91716 h 550800"/>
              <a:gd name="connsiteX32" fmla="*/ 446094 w 625485"/>
              <a:gd name="connsiteY32" fmla="*/ 271977 h 550800"/>
              <a:gd name="connsiteX33" fmla="*/ 498873 w 625485"/>
              <a:gd name="connsiteY33" fmla="*/ 324999 h 550800"/>
              <a:gd name="connsiteX34" fmla="*/ 479686 w 625485"/>
              <a:gd name="connsiteY34" fmla="*/ 344292 h 550800"/>
              <a:gd name="connsiteX35" fmla="*/ 407706 w 625485"/>
              <a:gd name="connsiteY35" fmla="*/ 271977 h 550800"/>
              <a:gd name="connsiteX36" fmla="*/ 587083 w 625485"/>
              <a:gd name="connsiteY36" fmla="*/ 91716 h 550800"/>
              <a:gd name="connsiteX37" fmla="*/ 534197 w 625485"/>
              <a:gd name="connsiteY37" fmla="*/ 38573 h 550800"/>
              <a:gd name="connsiteX38" fmla="*/ 450837 w 625485"/>
              <a:gd name="connsiteY38" fmla="*/ 122339 h 550800"/>
              <a:gd name="connsiteX39" fmla="*/ 431649 w 625485"/>
              <a:gd name="connsiteY39" fmla="*/ 103044 h 55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25485" h="550800">
                <a:moveTo>
                  <a:pt x="216154" y="206494"/>
                </a:moveTo>
                <a:lnTo>
                  <a:pt x="235341" y="225775"/>
                </a:lnTo>
                <a:lnTo>
                  <a:pt x="182575" y="278809"/>
                </a:lnTo>
                <a:lnTo>
                  <a:pt x="361954" y="459070"/>
                </a:lnTo>
                <a:lnTo>
                  <a:pt x="270666" y="550800"/>
                </a:lnTo>
                <a:lnTo>
                  <a:pt x="168131" y="447742"/>
                </a:lnTo>
                <a:lnTo>
                  <a:pt x="187319" y="428462"/>
                </a:lnTo>
                <a:lnTo>
                  <a:pt x="270666" y="512213"/>
                </a:lnTo>
                <a:lnTo>
                  <a:pt x="323566" y="459070"/>
                </a:lnTo>
                <a:lnTo>
                  <a:pt x="144174" y="278809"/>
                </a:lnTo>
                <a:close/>
                <a:moveTo>
                  <a:pt x="385374" y="149544"/>
                </a:moveTo>
                <a:lnTo>
                  <a:pt x="404561" y="168838"/>
                </a:lnTo>
                <a:lnTo>
                  <a:pt x="301920" y="271977"/>
                </a:lnTo>
                <a:lnTo>
                  <a:pt x="534197" y="505381"/>
                </a:lnTo>
                <a:lnTo>
                  <a:pt x="587083" y="452238"/>
                </a:lnTo>
                <a:lnTo>
                  <a:pt x="528634" y="393493"/>
                </a:lnTo>
                <a:lnTo>
                  <a:pt x="547821" y="374198"/>
                </a:lnTo>
                <a:lnTo>
                  <a:pt x="625471" y="452238"/>
                </a:lnTo>
                <a:lnTo>
                  <a:pt x="534197" y="543954"/>
                </a:lnTo>
                <a:lnTo>
                  <a:pt x="263531" y="271977"/>
                </a:lnTo>
                <a:close/>
                <a:moveTo>
                  <a:pt x="270666" y="6832"/>
                </a:moveTo>
                <a:lnTo>
                  <a:pt x="361954" y="98549"/>
                </a:lnTo>
                <a:lnTo>
                  <a:pt x="284304" y="176588"/>
                </a:lnTo>
                <a:lnTo>
                  <a:pt x="265117" y="157295"/>
                </a:lnTo>
                <a:lnTo>
                  <a:pt x="323566" y="98549"/>
                </a:lnTo>
                <a:lnTo>
                  <a:pt x="270666" y="45406"/>
                </a:lnTo>
                <a:lnTo>
                  <a:pt x="38388" y="278809"/>
                </a:lnTo>
                <a:lnTo>
                  <a:pt x="141043" y="381948"/>
                </a:lnTo>
                <a:lnTo>
                  <a:pt x="121856" y="401242"/>
                </a:lnTo>
                <a:lnTo>
                  <a:pt x="0" y="278809"/>
                </a:lnTo>
                <a:close/>
                <a:moveTo>
                  <a:pt x="534197" y="0"/>
                </a:moveTo>
                <a:lnTo>
                  <a:pt x="625485" y="91716"/>
                </a:lnTo>
                <a:lnTo>
                  <a:pt x="446094" y="271977"/>
                </a:lnTo>
                <a:lnTo>
                  <a:pt x="498873" y="324999"/>
                </a:lnTo>
                <a:lnTo>
                  <a:pt x="479686" y="344292"/>
                </a:lnTo>
                <a:lnTo>
                  <a:pt x="407706" y="271977"/>
                </a:lnTo>
                <a:lnTo>
                  <a:pt x="587083" y="91716"/>
                </a:lnTo>
                <a:lnTo>
                  <a:pt x="534197" y="38573"/>
                </a:lnTo>
                <a:lnTo>
                  <a:pt x="450837" y="122339"/>
                </a:lnTo>
                <a:lnTo>
                  <a:pt x="431649" y="10304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  <a:lvl2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2pPr>
            <a:lvl3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3pPr>
            <a:lvl4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4pPr>
            <a:lvl5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5pPr>
            <a:lvl6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6pPr>
            <a:lvl7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7pPr>
            <a:lvl8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8pPr>
            <a:lvl9pPr marL="0" indent="0" algn="ctr">
              <a:spcAft>
                <a:spcPts val="0"/>
              </a:spcAft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9pPr>
          </a:lstStyle>
          <a:p>
            <a:pPr lvl="0"/>
            <a:r>
              <a:rPr lang="fr-FR" noProof="0"/>
              <a:t> 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F6D5F9B3-15CC-14E0-709F-D95670E75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000" y="1260000"/>
            <a:ext cx="4773600" cy="6192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fr-FR" noProof="0"/>
              <a:t>Sous-titre sur une seule ou deux lignes</a:t>
            </a:r>
          </a:p>
        </p:txBody>
      </p:sp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id="{17E4992D-CA1C-0AC3-4A33-B7798DEE25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000" y="2131200"/>
            <a:ext cx="4773600" cy="20880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1pPr>
            <a:lvl2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2pPr>
            <a:lvl3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3pPr>
            <a:lvl4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4pPr>
            <a:lvl5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5pPr>
            <a:lvl6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6pPr>
            <a:lvl7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7pPr>
            <a:lvl8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8pPr>
            <a:lvl9pPr marL="0" indent="0">
              <a:lnSpc>
                <a:spcPct val="90000"/>
              </a:lnSpc>
              <a:spcAft>
                <a:spcPts val="0"/>
              </a:spcAft>
              <a:buNone/>
              <a:defRPr sz="1500" b="1"/>
            </a:lvl9pPr>
          </a:lstStyle>
          <a:p>
            <a:pPr lvl="0"/>
            <a:r>
              <a:rPr lang="fr-FR" noProof="0"/>
              <a:t>Sous-titre de contenu</a:t>
            </a:r>
          </a:p>
        </p:txBody>
      </p:sp>
      <p:sp>
        <p:nvSpPr>
          <p:cNvPr id="31" name="Espace réservé du texte 11">
            <a:extLst>
              <a:ext uri="{FF2B5EF4-FFF2-40B4-BE49-F238E27FC236}">
                <a16:creationId xmlns:a16="http://schemas.microsoft.com/office/drawing/2014/main" id="{C37C53A0-BED2-3FE5-9269-95D58DB095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2000" y="2386800"/>
            <a:ext cx="4773600" cy="369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>
              <a:spcAft>
                <a:spcPts val="0"/>
              </a:spcAft>
              <a:defRPr/>
            </a:lvl2pPr>
            <a:lvl3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3pPr>
            <a:lvl4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4pPr>
            <a:lvl5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5pPr>
            <a:lvl6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6pPr>
            <a:lvl7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7pPr>
            <a:lvl8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8pPr>
            <a:lvl9pPr marL="313200" indent="-230400">
              <a:spcAft>
                <a:spcPts val="0"/>
              </a:spcAft>
              <a:buFont typeface="Arial" panose="020B0604020202020204" pitchFamily="34" charset="0"/>
              <a:buChar char="-"/>
              <a:defRPr/>
            </a:lvl9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</p:txBody>
      </p:sp>
    </p:spTree>
    <p:extLst>
      <p:ext uri="{BB962C8B-B14F-4D97-AF65-F5344CB8AC3E}">
        <p14:creationId xmlns:p14="http://schemas.microsoft.com/office/powerpoint/2010/main" val="1743984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que 14">
            <a:extLst>
              <a:ext uri="{FF2B5EF4-FFF2-40B4-BE49-F238E27FC236}">
                <a16:creationId xmlns:a16="http://schemas.microsoft.com/office/drawing/2014/main" id="{6CCA5ACC-FF7B-D5BC-628A-AE06FC09CC3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496152" y="1189"/>
            <a:ext cx="3726327" cy="3596640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E88AA6-BAE3-0777-65DF-0D2E360EA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512929" y="6356419"/>
            <a:ext cx="8332055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9F942F2-F4A0-1B1E-16DB-AB68CCEB736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3368" y="0"/>
            <a:ext cx="10940400" cy="68103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fr-FR" noProof="0"/>
              <a:t>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A9A788-B53E-5EF0-8BDA-CAC971C3017A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972000" y="2707200"/>
            <a:ext cx="10310400" cy="3236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  <a:p>
            <a:pPr lvl="5"/>
            <a:r>
              <a:rPr lang="fr-FR" noProof="0"/>
              <a:t>Texte de niveau 6</a:t>
            </a:r>
          </a:p>
          <a:p>
            <a:pPr lvl="6"/>
            <a:r>
              <a:rPr lang="fr-FR" noProof="0"/>
              <a:t>Texte de niveau 7</a:t>
            </a:r>
          </a:p>
          <a:p>
            <a:pPr lvl="7"/>
            <a:r>
              <a:rPr lang="fr-FR" noProof="0"/>
              <a:t>Texte de niveau 8</a:t>
            </a:r>
          </a:p>
          <a:p>
            <a:pPr lvl="8"/>
            <a:r>
              <a:rPr lang="fr-FR" noProof="0"/>
              <a:t>Texte de niveau 9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D507CC-7ED4-9950-6A41-3894B6F6DDFE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0" y="6678000"/>
            <a:ext cx="180000" cy="180000"/>
          </a:xfrm>
          <a:prstGeom prst="rect">
            <a:avLst/>
          </a:prstGeom>
          <a:ln>
            <a:solidFill>
              <a:schemeClr val="accent1">
                <a:alpha val="0"/>
              </a:schemeClr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F2F4E6DD-BBEB-43B9-8A34-97A79D81E98D}" type="datetime1">
              <a:rPr lang="en-GB" smtClean="0"/>
              <a:t>13/11/2025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D15C24-6ABF-B7C6-8A7E-33E2368AA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282399" y="6356419"/>
            <a:ext cx="322634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523E91DC-5C0F-443B-9617-CF521B799BE5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4B59C18-4233-8434-DFE9-98ABDCADED7C}"/>
              </a:ext>
            </a:extLst>
          </p:cNvPr>
          <p:cNvGrpSpPr/>
          <p:nvPr/>
        </p:nvGrpSpPr>
        <p:grpSpPr>
          <a:xfrm>
            <a:off x="633368" y="771787"/>
            <a:ext cx="3263318" cy="66413"/>
            <a:chOff x="633368" y="771787"/>
            <a:chExt cx="3263318" cy="66413"/>
          </a:xfrm>
        </p:grpSpPr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8A522556-5EFC-F6C6-8A81-E6151B457775}"/>
                </a:ext>
              </a:extLst>
            </p:cNvPr>
            <p:cNvCxnSpPr/>
            <p:nvPr/>
          </p:nvCxnSpPr>
          <p:spPr>
            <a:xfrm>
              <a:off x="633368" y="771787"/>
              <a:ext cx="1325461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66AE7AE2-0822-9220-0809-E00D85B31D70}"/>
                </a:ext>
              </a:extLst>
            </p:cNvPr>
            <p:cNvCxnSpPr>
              <a:cxnSpLocks/>
            </p:cNvCxnSpPr>
            <p:nvPr/>
          </p:nvCxnSpPr>
          <p:spPr>
            <a:xfrm>
              <a:off x="2084666" y="771787"/>
              <a:ext cx="181202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4E76C85B-0F7E-10F4-FB69-7B567884062F}"/>
                </a:ext>
              </a:extLst>
            </p:cNvPr>
            <p:cNvCxnSpPr>
              <a:cxnSpLocks/>
            </p:cNvCxnSpPr>
            <p:nvPr/>
          </p:nvCxnSpPr>
          <p:spPr>
            <a:xfrm>
              <a:off x="633368" y="838200"/>
              <a:ext cx="2554449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phique 11">
            <a:extLst>
              <a:ext uri="{FF2B5EF4-FFF2-40B4-BE49-F238E27FC236}">
                <a16:creationId xmlns:a16="http://schemas.microsoft.com/office/drawing/2014/main" id="{70FF53E7-F429-A50F-BF6B-444AE219092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496152" y="1189"/>
            <a:ext cx="3726327" cy="359664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33805102-61F0-ABE5-6858-C677BFDC715C}"/>
              </a:ext>
            </a:extLst>
          </p:cNvPr>
          <p:cNvGrpSpPr/>
          <p:nvPr/>
        </p:nvGrpSpPr>
        <p:grpSpPr>
          <a:xfrm>
            <a:off x="633368" y="771787"/>
            <a:ext cx="3263318" cy="66413"/>
            <a:chOff x="633368" y="771787"/>
            <a:chExt cx="3263318" cy="66413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0233787C-B44D-02D3-49B0-5B0436AF075C}"/>
                </a:ext>
              </a:extLst>
            </p:cNvPr>
            <p:cNvCxnSpPr/>
            <p:nvPr/>
          </p:nvCxnSpPr>
          <p:spPr>
            <a:xfrm>
              <a:off x="633368" y="771787"/>
              <a:ext cx="1325461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2DF6705F-3DF9-7D17-E564-408ABB0649D9}"/>
                </a:ext>
              </a:extLst>
            </p:cNvPr>
            <p:cNvCxnSpPr>
              <a:cxnSpLocks/>
            </p:cNvCxnSpPr>
            <p:nvPr/>
          </p:nvCxnSpPr>
          <p:spPr>
            <a:xfrm>
              <a:off x="2084666" y="771787"/>
              <a:ext cx="181202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7215B267-DBA1-FCE6-D2D2-F644592739BE}"/>
                </a:ext>
              </a:extLst>
            </p:cNvPr>
            <p:cNvCxnSpPr>
              <a:cxnSpLocks/>
            </p:cNvCxnSpPr>
            <p:nvPr/>
          </p:nvCxnSpPr>
          <p:spPr>
            <a:xfrm>
              <a:off x="633368" y="838200"/>
              <a:ext cx="2554449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que 18">
            <a:extLst>
              <a:ext uri="{FF2B5EF4-FFF2-40B4-BE49-F238E27FC236}">
                <a16:creationId xmlns:a16="http://schemas.microsoft.com/office/drawing/2014/main" id="{298BE8C6-96A6-97F1-0C55-626DA51CEDAE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496152" y="1189"/>
            <a:ext cx="3726327" cy="3596640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4287CB58-D8C6-2BC4-0B5E-5C2F3421A3BA}"/>
              </a:ext>
            </a:extLst>
          </p:cNvPr>
          <p:cNvGrpSpPr/>
          <p:nvPr userDrawn="1"/>
        </p:nvGrpSpPr>
        <p:grpSpPr>
          <a:xfrm>
            <a:off x="633368" y="771787"/>
            <a:ext cx="3263318" cy="66413"/>
            <a:chOff x="633368" y="771787"/>
            <a:chExt cx="3263318" cy="66413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B3BEE07F-A51F-2605-C98B-C5CA4AB11631}"/>
                </a:ext>
              </a:extLst>
            </p:cNvPr>
            <p:cNvCxnSpPr/>
            <p:nvPr userDrawn="1"/>
          </p:nvCxnSpPr>
          <p:spPr>
            <a:xfrm>
              <a:off x="633368" y="771787"/>
              <a:ext cx="1325461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85991F41-EA5E-77DF-06F3-712AC50FA0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84666" y="771787"/>
              <a:ext cx="181202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0FC81966-4036-0050-FB78-6926F3361B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33368" y="838200"/>
              <a:ext cx="2554449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aphic 24">
            <a:extLst>
              <a:ext uri="{FF2B5EF4-FFF2-40B4-BE49-F238E27FC236}">
                <a16:creationId xmlns:a16="http://schemas.microsoft.com/office/drawing/2014/main" id="{BCDC754D-D2BB-E7BB-C24B-F691F5C33D0E}"/>
              </a:ext>
            </a:extLst>
          </p:cNvPr>
          <p:cNvGrpSpPr/>
          <p:nvPr userDrawn="1"/>
        </p:nvGrpSpPr>
        <p:grpSpPr>
          <a:xfrm>
            <a:off x="621013" y="6450052"/>
            <a:ext cx="1718000" cy="179346"/>
            <a:chOff x="562463" y="6115198"/>
            <a:chExt cx="1591966" cy="166189"/>
          </a:xfrm>
        </p:grpSpPr>
        <p:grpSp>
          <p:nvGrpSpPr>
            <p:cNvPr id="182" name="Graphic 24">
              <a:extLst>
                <a:ext uri="{FF2B5EF4-FFF2-40B4-BE49-F238E27FC236}">
                  <a16:creationId xmlns:a16="http://schemas.microsoft.com/office/drawing/2014/main" id="{7EE776DE-5FEC-85C8-E09E-DA8EFE241E88}"/>
                </a:ext>
              </a:extLst>
            </p:cNvPr>
            <p:cNvGrpSpPr/>
            <p:nvPr/>
          </p:nvGrpSpPr>
          <p:grpSpPr>
            <a:xfrm>
              <a:off x="562463" y="6115198"/>
              <a:ext cx="764960" cy="166189"/>
              <a:chOff x="562463" y="6115198"/>
              <a:chExt cx="764960" cy="166189"/>
            </a:xfrm>
            <a:solidFill>
              <a:srgbClr val="000000"/>
            </a:solidFill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AEEA2231-1913-27BD-536F-A5B3C5FE51C2}"/>
                  </a:ext>
                </a:extLst>
              </p:cNvPr>
              <p:cNvSpPr/>
              <p:nvPr/>
            </p:nvSpPr>
            <p:spPr>
              <a:xfrm>
                <a:off x="1160943" y="6115198"/>
                <a:ext cx="166481" cy="166073"/>
              </a:xfrm>
              <a:custGeom>
                <a:avLst/>
                <a:gdLst>
                  <a:gd name="connsiteX0" fmla="*/ 81987 w 166481"/>
                  <a:gd name="connsiteY0" fmla="*/ 12242 h 166073"/>
                  <a:gd name="connsiteX1" fmla="*/ 25201 w 166481"/>
                  <a:gd name="connsiteY1" fmla="*/ 123713 h 166073"/>
                  <a:gd name="connsiteX2" fmla="*/ 149028 w 166481"/>
                  <a:gd name="connsiteY2" fmla="*/ 109550 h 166073"/>
                  <a:gd name="connsiteX3" fmla="*/ 81987 w 166481"/>
                  <a:gd name="connsiteY3" fmla="*/ 12242 h 166073"/>
                  <a:gd name="connsiteX4" fmla="*/ 79430 w 166481"/>
                  <a:gd name="connsiteY4" fmla="*/ 106 h 166073"/>
                  <a:gd name="connsiteX5" fmla="*/ 153807 w 166481"/>
                  <a:gd name="connsiteY5" fmla="*/ 127100 h 166073"/>
                  <a:gd name="connsiteX6" fmla="*/ 11773 w 166481"/>
                  <a:gd name="connsiteY6" fmla="*/ 125629 h 166073"/>
                  <a:gd name="connsiteX7" fmla="*/ 79430 w 166481"/>
                  <a:gd name="connsiteY7" fmla="*/ 106 h 166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481" h="166073">
                    <a:moveTo>
                      <a:pt x="81987" y="12242"/>
                    </a:moveTo>
                    <a:cubicBezTo>
                      <a:pt x="25696" y="13132"/>
                      <a:pt x="-7423" y="77376"/>
                      <a:pt x="25201" y="123713"/>
                    </a:cubicBezTo>
                    <a:cubicBezTo>
                      <a:pt x="57604" y="169739"/>
                      <a:pt x="127944" y="161507"/>
                      <a:pt x="149028" y="109550"/>
                    </a:cubicBezTo>
                    <a:cubicBezTo>
                      <a:pt x="168101" y="62550"/>
                      <a:pt x="132323" y="11448"/>
                      <a:pt x="81987" y="12242"/>
                    </a:cubicBezTo>
                    <a:moveTo>
                      <a:pt x="79430" y="106"/>
                    </a:moveTo>
                    <a:cubicBezTo>
                      <a:pt x="145985" y="-3168"/>
                      <a:pt x="189206" y="70374"/>
                      <a:pt x="153807" y="127100"/>
                    </a:cubicBezTo>
                    <a:cubicBezTo>
                      <a:pt x="120992" y="179686"/>
                      <a:pt x="43436" y="178920"/>
                      <a:pt x="11773" y="125629"/>
                    </a:cubicBezTo>
                    <a:cubicBezTo>
                      <a:pt x="-20377" y="71515"/>
                      <a:pt x="16989" y="3177"/>
                      <a:pt x="79430" y="106"/>
                    </a:cubicBezTo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99843258-1B27-6414-70AC-C18AB7AA3AB5}"/>
                  </a:ext>
                </a:extLst>
              </p:cNvPr>
              <p:cNvSpPr/>
              <p:nvPr/>
            </p:nvSpPr>
            <p:spPr>
              <a:xfrm>
                <a:off x="1009910" y="6116168"/>
                <a:ext cx="117661" cy="164484"/>
              </a:xfrm>
              <a:custGeom>
                <a:avLst/>
                <a:gdLst>
                  <a:gd name="connsiteX0" fmla="*/ 0 w 117661"/>
                  <a:gd name="connsiteY0" fmla="*/ 0 h 164484"/>
                  <a:gd name="connsiteX1" fmla="*/ 0 w 117661"/>
                  <a:gd name="connsiteY1" fmla="*/ 164484 h 164484"/>
                  <a:gd name="connsiteX2" fmla="*/ 117662 w 117661"/>
                  <a:gd name="connsiteY2" fmla="*/ 164484 h 164484"/>
                  <a:gd name="connsiteX3" fmla="*/ 117662 w 117661"/>
                  <a:gd name="connsiteY3" fmla="*/ 152028 h 164484"/>
                  <a:gd name="connsiteX4" fmla="*/ 12150 w 117661"/>
                  <a:gd name="connsiteY4" fmla="*/ 152028 h 164484"/>
                  <a:gd name="connsiteX5" fmla="*/ 12150 w 117661"/>
                  <a:gd name="connsiteY5" fmla="*/ 12136 h 164484"/>
                  <a:gd name="connsiteX6" fmla="*/ 117662 w 117661"/>
                  <a:gd name="connsiteY6" fmla="*/ 12136 h 164484"/>
                  <a:gd name="connsiteX7" fmla="*/ 117662 w 117661"/>
                  <a:gd name="connsiteY7" fmla="*/ 0 h 164484"/>
                  <a:gd name="connsiteX8" fmla="*/ 0 w 117661"/>
                  <a:gd name="connsiteY8" fmla="*/ 0 h 164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661" h="164484">
                    <a:moveTo>
                      <a:pt x="0" y="0"/>
                    </a:moveTo>
                    <a:lnTo>
                      <a:pt x="0" y="164484"/>
                    </a:lnTo>
                    <a:lnTo>
                      <a:pt x="117662" y="164484"/>
                    </a:lnTo>
                    <a:lnTo>
                      <a:pt x="117662" y="152028"/>
                    </a:lnTo>
                    <a:lnTo>
                      <a:pt x="12150" y="152028"/>
                    </a:lnTo>
                    <a:lnTo>
                      <a:pt x="12150" y="12136"/>
                    </a:lnTo>
                    <a:lnTo>
                      <a:pt x="117662" y="12136"/>
                    </a:lnTo>
                    <a:lnTo>
                      <a:pt x="11766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215" name="Graphic 24">
                <a:extLst>
                  <a:ext uri="{FF2B5EF4-FFF2-40B4-BE49-F238E27FC236}">
                    <a16:creationId xmlns:a16="http://schemas.microsoft.com/office/drawing/2014/main" id="{49FAC3D6-0FCE-96E5-8A48-259E044F40A5}"/>
                  </a:ext>
                </a:extLst>
              </p:cNvPr>
              <p:cNvGrpSpPr/>
              <p:nvPr/>
            </p:nvGrpSpPr>
            <p:grpSpPr>
              <a:xfrm>
                <a:off x="562463" y="6115209"/>
                <a:ext cx="141756" cy="166178"/>
                <a:chOff x="562463" y="6115209"/>
                <a:chExt cx="141756" cy="166178"/>
              </a:xfrm>
              <a:solidFill>
                <a:srgbClr val="000000"/>
              </a:solidFill>
            </p:grpSpPr>
            <p:sp>
              <p:nvSpPr>
                <p:cNvPr id="224" name="Freeform: Shape 223">
                  <a:extLst>
                    <a:ext uri="{FF2B5EF4-FFF2-40B4-BE49-F238E27FC236}">
                      <a16:creationId xmlns:a16="http://schemas.microsoft.com/office/drawing/2014/main" id="{6C33C7F5-A0E4-254E-75F1-90BE3BEF3B00}"/>
                    </a:ext>
                  </a:extLst>
                </p:cNvPr>
                <p:cNvSpPr/>
                <p:nvPr/>
              </p:nvSpPr>
              <p:spPr>
                <a:xfrm>
                  <a:off x="562463" y="6115209"/>
                  <a:ext cx="141756" cy="166178"/>
                </a:xfrm>
                <a:custGeom>
                  <a:avLst/>
                  <a:gdLst>
                    <a:gd name="connsiteX0" fmla="*/ 79366 w 141756"/>
                    <a:gd name="connsiteY0" fmla="*/ 95 h 166178"/>
                    <a:gd name="connsiteX1" fmla="*/ 140504 w 141756"/>
                    <a:gd name="connsiteY1" fmla="*/ 22834 h 166178"/>
                    <a:gd name="connsiteX2" fmla="*/ 141630 w 141756"/>
                    <a:gd name="connsiteY2" fmla="*/ 24906 h 166178"/>
                    <a:gd name="connsiteX3" fmla="*/ 133308 w 141756"/>
                    <a:gd name="connsiteY3" fmla="*/ 32909 h 166178"/>
                    <a:gd name="connsiteX4" fmla="*/ 116527 w 141756"/>
                    <a:gd name="connsiteY4" fmla="*/ 20594 h 166178"/>
                    <a:gd name="connsiteX5" fmla="*/ 14105 w 141756"/>
                    <a:gd name="connsiteY5" fmla="*/ 67130 h 166178"/>
                    <a:gd name="connsiteX6" fmla="*/ 97084 w 141756"/>
                    <a:gd name="connsiteY6" fmla="*/ 152574 h 166178"/>
                    <a:gd name="connsiteX7" fmla="*/ 133308 w 141756"/>
                    <a:gd name="connsiteY7" fmla="*/ 133190 h 166178"/>
                    <a:gd name="connsiteX8" fmla="*/ 141757 w 141756"/>
                    <a:gd name="connsiteY8" fmla="*/ 141924 h 166178"/>
                    <a:gd name="connsiteX9" fmla="*/ 97084 w 141756"/>
                    <a:gd name="connsiteY9" fmla="*/ 165030 h 166178"/>
                    <a:gd name="connsiteX10" fmla="*/ 1893 w 141756"/>
                    <a:gd name="connsiteY10" fmla="*/ 65471 h 166178"/>
                    <a:gd name="connsiteX11" fmla="*/ 79366 w 141756"/>
                    <a:gd name="connsiteY11" fmla="*/ 94 h 166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1756" h="166178">
                      <a:moveTo>
                        <a:pt x="79366" y="95"/>
                      </a:moveTo>
                      <a:cubicBezTo>
                        <a:pt x="101703" y="-1004"/>
                        <a:pt x="124393" y="7491"/>
                        <a:pt x="140504" y="22834"/>
                      </a:cubicBezTo>
                      <a:cubicBezTo>
                        <a:pt x="141079" y="23380"/>
                        <a:pt x="142112" y="24049"/>
                        <a:pt x="141630" y="24906"/>
                      </a:cubicBezTo>
                      <a:lnTo>
                        <a:pt x="133308" y="32909"/>
                      </a:lnTo>
                      <a:cubicBezTo>
                        <a:pt x="128118" y="28248"/>
                        <a:pt x="122724" y="23874"/>
                        <a:pt x="116527" y="20594"/>
                      </a:cubicBezTo>
                      <a:cubicBezTo>
                        <a:pt x="75350" y="-1214"/>
                        <a:pt x="24454" y="21970"/>
                        <a:pt x="14105" y="67130"/>
                      </a:cubicBezTo>
                      <a:cubicBezTo>
                        <a:pt x="2594" y="117356"/>
                        <a:pt x="46575" y="162326"/>
                        <a:pt x="97084" y="152574"/>
                      </a:cubicBezTo>
                      <a:cubicBezTo>
                        <a:pt x="110808" y="149923"/>
                        <a:pt x="123366" y="142844"/>
                        <a:pt x="133308" y="133190"/>
                      </a:cubicBezTo>
                      <a:lnTo>
                        <a:pt x="141757" y="141924"/>
                      </a:lnTo>
                      <a:cubicBezTo>
                        <a:pt x="129905" y="153946"/>
                        <a:pt x="113823" y="162283"/>
                        <a:pt x="97084" y="165030"/>
                      </a:cubicBezTo>
                      <a:cubicBezTo>
                        <a:pt x="38917" y="174579"/>
                        <a:pt x="-10389" y="123130"/>
                        <a:pt x="1893" y="65471"/>
                      </a:cubicBezTo>
                      <a:cubicBezTo>
                        <a:pt x="9706" y="28792"/>
                        <a:pt x="41930" y="1936"/>
                        <a:pt x="79366" y="94"/>
                      </a:cubicBezTo>
                    </a:path>
                  </a:pathLst>
                </a:custGeom>
                <a:solidFill>
                  <a:srgbClr val="000000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5" name="Freeform: Shape 224">
                  <a:extLst>
                    <a:ext uri="{FF2B5EF4-FFF2-40B4-BE49-F238E27FC236}">
                      <a16:creationId xmlns:a16="http://schemas.microsoft.com/office/drawing/2014/main" id="{538D0598-5C21-5EB1-30E3-2D2B70977620}"/>
                    </a:ext>
                  </a:extLst>
                </p:cNvPr>
                <p:cNvSpPr/>
                <p:nvPr/>
              </p:nvSpPr>
              <p:spPr>
                <a:xfrm>
                  <a:off x="599551" y="6152257"/>
                  <a:ext cx="89985" cy="92086"/>
                </a:xfrm>
                <a:custGeom>
                  <a:avLst/>
                  <a:gdLst>
                    <a:gd name="connsiteX0" fmla="*/ 89985 w 89985"/>
                    <a:gd name="connsiteY0" fmla="*/ 2557 h 92086"/>
                    <a:gd name="connsiteX1" fmla="*/ 89985 w 89985"/>
                    <a:gd name="connsiteY1" fmla="*/ 33857 h 92086"/>
                    <a:gd name="connsiteX2" fmla="*/ 58651 w 89985"/>
                    <a:gd name="connsiteY2" fmla="*/ 33857 h 92086"/>
                    <a:gd name="connsiteX3" fmla="*/ 69818 w 89985"/>
                    <a:gd name="connsiteY3" fmla="*/ 22475 h 92086"/>
                    <a:gd name="connsiteX4" fmla="*/ 39401 w 89985"/>
                    <a:gd name="connsiteY4" fmla="*/ 12872 h 92086"/>
                    <a:gd name="connsiteX5" fmla="*/ 12330 w 89985"/>
                    <a:gd name="connsiteY5" fmla="*/ 42681 h 92086"/>
                    <a:gd name="connsiteX6" fmla="*/ 70000 w 89985"/>
                    <a:gd name="connsiteY6" fmla="*/ 69954 h 92086"/>
                    <a:gd name="connsiteX7" fmla="*/ 78449 w 89985"/>
                    <a:gd name="connsiteY7" fmla="*/ 78688 h 92086"/>
                    <a:gd name="connsiteX8" fmla="*/ 10058 w 89985"/>
                    <a:gd name="connsiteY8" fmla="*/ 74890 h 92086"/>
                    <a:gd name="connsiteX9" fmla="*/ 19541 w 89985"/>
                    <a:gd name="connsiteY9" fmla="*/ 8366 h 92086"/>
                    <a:gd name="connsiteX10" fmla="*/ 78677 w 89985"/>
                    <a:gd name="connsiteY10" fmla="*/ 13393 h 92086"/>
                    <a:gd name="connsiteX11" fmla="*/ 89983 w 89985"/>
                    <a:gd name="connsiteY11" fmla="*/ 2558 h 92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9985" h="92086">
                      <a:moveTo>
                        <a:pt x="89985" y="2557"/>
                      </a:moveTo>
                      <a:lnTo>
                        <a:pt x="89985" y="33857"/>
                      </a:lnTo>
                      <a:lnTo>
                        <a:pt x="58651" y="33857"/>
                      </a:lnTo>
                      <a:lnTo>
                        <a:pt x="69818" y="22475"/>
                      </a:lnTo>
                      <a:cubicBezTo>
                        <a:pt x="62644" y="13952"/>
                        <a:pt x="50171" y="10773"/>
                        <a:pt x="39401" y="12872"/>
                      </a:cubicBezTo>
                      <a:cubicBezTo>
                        <a:pt x="25349" y="15610"/>
                        <a:pt x="13499" y="28295"/>
                        <a:pt x="12330" y="42681"/>
                      </a:cubicBezTo>
                      <a:cubicBezTo>
                        <a:pt x="9751" y="74438"/>
                        <a:pt x="47311" y="92228"/>
                        <a:pt x="70000" y="69954"/>
                      </a:cubicBezTo>
                      <a:lnTo>
                        <a:pt x="78449" y="78688"/>
                      </a:lnTo>
                      <a:cubicBezTo>
                        <a:pt x="59533" y="98156"/>
                        <a:pt x="26873" y="95996"/>
                        <a:pt x="10058" y="74890"/>
                      </a:cubicBezTo>
                      <a:cubicBezTo>
                        <a:pt x="-6476" y="54136"/>
                        <a:pt x="-2151" y="23566"/>
                        <a:pt x="19541" y="8366"/>
                      </a:cubicBezTo>
                      <a:cubicBezTo>
                        <a:pt x="37868" y="-4477"/>
                        <a:pt x="62846" y="-2326"/>
                        <a:pt x="78677" y="13393"/>
                      </a:cubicBezTo>
                      <a:lnTo>
                        <a:pt x="89983" y="25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B70186-1568-2D23-2263-A484DA04BDFB}"/>
                  </a:ext>
                </a:extLst>
              </p:cNvPr>
              <p:cNvSpPr/>
              <p:nvPr/>
            </p:nvSpPr>
            <p:spPr>
              <a:xfrm>
                <a:off x="821267" y="6148745"/>
                <a:ext cx="63946" cy="131906"/>
              </a:xfrm>
              <a:custGeom>
                <a:avLst/>
                <a:gdLst>
                  <a:gd name="connsiteX0" fmla="*/ 0 w 63946"/>
                  <a:gd name="connsiteY0" fmla="*/ 0 h 131906"/>
                  <a:gd name="connsiteX1" fmla="*/ 0 w 63946"/>
                  <a:gd name="connsiteY1" fmla="*/ 12138 h 131906"/>
                  <a:gd name="connsiteX2" fmla="*/ 51477 w 63946"/>
                  <a:gd name="connsiteY2" fmla="*/ 12138 h 131906"/>
                  <a:gd name="connsiteX3" fmla="*/ 51477 w 63946"/>
                  <a:gd name="connsiteY3" fmla="*/ 131428 h 131906"/>
                  <a:gd name="connsiteX4" fmla="*/ 51956 w 63946"/>
                  <a:gd name="connsiteY4" fmla="*/ 131907 h 131906"/>
                  <a:gd name="connsiteX5" fmla="*/ 63467 w 63946"/>
                  <a:gd name="connsiteY5" fmla="*/ 131907 h 131906"/>
                  <a:gd name="connsiteX6" fmla="*/ 63946 w 63946"/>
                  <a:gd name="connsiteY6" fmla="*/ 131428 h 131906"/>
                  <a:gd name="connsiteX7" fmla="*/ 63946 w 63946"/>
                  <a:gd name="connsiteY7" fmla="*/ 0 h 131906"/>
                  <a:gd name="connsiteX8" fmla="*/ 0 w 63946"/>
                  <a:gd name="connsiteY8" fmla="*/ 0 h 13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946" h="131906">
                    <a:moveTo>
                      <a:pt x="0" y="0"/>
                    </a:moveTo>
                    <a:lnTo>
                      <a:pt x="0" y="12138"/>
                    </a:lnTo>
                    <a:lnTo>
                      <a:pt x="51477" y="12138"/>
                    </a:lnTo>
                    <a:lnTo>
                      <a:pt x="51477" y="131428"/>
                    </a:lnTo>
                    <a:lnTo>
                      <a:pt x="51956" y="131907"/>
                    </a:lnTo>
                    <a:lnTo>
                      <a:pt x="63467" y="131907"/>
                    </a:lnTo>
                    <a:lnTo>
                      <a:pt x="63946" y="131428"/>
                    </a:lnTo>
                    <a:lnTo>
                      <a:pt x="639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A6CC694A-A7BB-B46A-1EDC-D577F65EFA05}"/>
                  </a:ext>
                </a:extLst>
              </p:cNvPr>
              <p:cNvSpPr/>
              <p:nvPr/>
            </p:nvSpPr>
            <p:spPr>
              <a:xfrm>
                <a:off x="909193" y="6148745"/>
                <a:ext cx="63946" cy="131906"/>
              </a:xfrm>
              <a:custGeom>
                <a:avLst/>
                <a:gdLst>
                  <a:gd name="connsiteX0" fmla="*/ 0 w 63946"/>
                  <a:gd name="connsiteY0" fmla="*/ 0 h 131906"/>
                  <a:gd name="connsiteX1" fmla="*/ 0 w 63946"/>
                  <a:gd name="connsiteY1" fmla="*/ 131428 h 131906"/>
                  <a:gd name="connsiteX2" fmla="*/ 480 w 63946"/>
                  <a:gd name="connsiteY2" fmla="*/ 131907 h 131906"/>
                  <a:gd name="connsiteX3" fmla="*/ 11990 w 63946"/>
                  <a:gd name="connsiteY3" fmla="*/ 131907 h 131906"/>
                  <a:gd name="connsiteX4" fmla="*/ 12470 w 63946"/>
                  <a:gd name="connsiteY4" fmla="*/ 131428 h 131906"/>
                  <a:gd name="connsiteX5" fmla="*/ 12470 w 63946"/>
                  <a:gd name="connsiteY5" fmla="*/ 12138 h 131906"/>
                  <a:gd name="connsiteX6" fmla="*/ 63947 w 63946"/>
                  <a:gd name="connsiteY6" fmla="*/ 12138 h 131906"/>
                  <a:gd name="connsiteX7" fmla="*/ 63947 w 63946"/>
                  <a:gd name="connsiteY7" fmla="*/ 0 h 131906"/>
                  <a:gd name="connsiteX8" fmla="*/ 0 w 63946"/>
                  <a:gd name="connsiteY8" fmla="*/ 0 h 13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946" h="131906">
                    <a:moveTo>
                      <a:pt x="0" y="0"/>
                    </a:moveTo>
                    <a:lnTo>
                      <a:pt x="0" y="131428"/>
                    </a:lnTo>
                    <a:lnTo>
                      <a:pt x="480" y="131907"/>
                    </a:lnTo>
                    <a:lnTo>
                      <a:pt x="11990" y="131907"/>
                    </a:lnTo>
                    <a:lnTo>
                      <a:pt x="12470" y="131428"/>
                    </a:lnTo>
                    <a:lnTo>
                      <a:pt x="12470" y="12138"/>
                    </a:lnTo>
                    <a:lnTo>
                      <a:pt x="63947" y="12138"/>
                    </a:lnTo>
                    <a:lnTo>
                      <a:pt x="6394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A524386-ADE2-B504-907A-EB6AD8F70020}"/>
                  </a:ext>
                </a:extLst>
              </p:cNvPr>
              <p:cNvSpPr/>
              <p:nvPr/>
            </p:nvSpPr>
            <p:spPr>
              <a:xfrm>
                <a:off x="1046360" y="6209429"/>
                <a:ext cx="81212" cy="38646"/>
              </a:xfrm>
              <a:custGeom>
                <a:avLst/>
                <a:gdLst>
                  <a:gd name="connsiteX0" fmla="*/ 81213 w 81212"/>
                  <a:gd name="connsiteY0" fmla="*/ 0 h 38646"/>
                  <a:gd name="connsiteX1" fmla="*/ 81213 w 81212"/>
                  <a:gd name="connsiteY1" fmla="*/ 12137 h 38646"/>
                  <a:gd name="connsiteX2" fmla="*/ 12630 w 81212"/>
                  <a:gd name="connsiteY2" fmla="*/ 12137 h 38646"/>
                  <a:gd name="connsiteX3" fmla="*/ 12150 w 81212"/>
                  <a:gd name="connsiteY3" fmla="*/ 12616 h 38646"/>
                  <a:gd name="connsiteX4" fmla="*/ 12150 w 81212"/>
                  <a:gd name="connsiteY4" fmla="*/ 26190 h 38646"/>
                  <a:gd name="connsiteX5" fmla="*/ 81213 w 81212"/>
                  <a:gd name="connsiteY5" fmla="*/ 26190 h 38646"/>
                  <a:gd name="connsiteX6" fmla="*/ 81213 w 81212"/>
                  <a:gd name="connsiteY6" fmla="*/ 38647 h 38646"/>
                  <a:gd name="connsiteX7" fmla="*/ 0 w 81212"/>
                  <a:gd name="connsiteY7" fmla="*/ 38647 h 38646"/>
                  <a:gd name="connsiteX8" fmla="*/ 0 w 81212"/>
                  <a:gd name="connsiteY8" fmla="*/ 0 h 38646"/>
                  <a:gd name="connsiteX9" fmla="*/ 81213 w 81212"/>
                  <a:gd name="connsiteY9" fmla="*/ 0 h 38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212" h="38646">
                    <a:moveTo>
                      <a:pt x="81213" y="0"/>
                    </a:moveTo>
                    <a:lnTo>
                      <a:pt x="81213" y="12137"/>
                    </a:lnTo>
                    <a:lnTo>
                      <a:pt x="12630" y="12137"/>
                    </a:lnTo>
                    <a:lnTo>
                      <a:pt x="12150" y="12616"/>
                    </a:lnTo>
                    <a:lnTo>
                      <a:pt x="12150" y="26190"/>
                    </a:lnTo>
                    <a:lnTo>
                      <a:pt x="81213" y="26190"/>
                    </a:lnTo>
                    <a:lnTo>
                      <a:pt x="81213" y="38647"/>
                    </a:lnTo>
                    <a:lnTo>
                      <a:pt x="0" y="38647"/>
                    </a:lnTo>
                    <a:lnTo>
                      <a:pt x="0" y="0"/>
                    </a:lnTo>
                    <a:lnTo>
                      <a:pt x="812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7B1A540F-A40D-A117-666E-A392A0DD7354}"/>
                  </a:ext>
                </a:extLst>
              </p:cNvPr>
              <p:cNvSpPr/>
              <p:nvPr/>
            </p:nvSpPr>
            <p:spPr>
              <a:xfrm>
                <a:off x="1046360" y="6148745"/>
                <a:ext cx="81212" cy="38646"/>
              </a:xfrm>
              <a:custGeom>
                <a:avLst/>
                <a:gdLst>
                  <a:gd name="connsiteX0" fmla="*/ 81213 w 81212"/>
                  <a:gd name="connsiteY0" fmla="*/ 0 h 38646"/>
                  <a:gd name="connsiteX1" fmla="*/ 81213 w 81212"/>
                  <a:gd name="connsiteY1" fmla="*/ 12137 h 38646"/>
                  <a:gd name="connsiteX2" fmla="*/ 12150 w 81212"/>
                  <a:gd name="connsiteY2" fmla="*/ 12137 h 38646"/>
                  <a:gd name="connsiteX3" fmla="*/ 12150 w 81212"/>
                  <a:gd name="connsiteY3" fmla="*/ 26191 h 38646"/>
                  <a:gd name="connsiteX4" fmla="*/ 81213 w 81212"/>
                  <a:gd name="connsiteY4" fmla="*/ 26191 h 38646"/>
                  <a:gd name="connsiteX5" fmla="*/ 81213 w 81212"/>
                  <a:gd name="connsiteY5" fmla="*/ 38647 h 38646"/>
                  <a:gd name="connsiteX6" fmla="*/ 0 w 81212"/>
                  <a:gd name="connsiteY6" fmla="*/ 38647 h 38646"/>
                  <a:gd name="connsiteX7" fmla="*/ 0 w 81212"/>
                  <a:gd name="connsiteY7" fmla="*/ 0 h 38646"/>
                  <a:gd name="connsiteX8" fmla="*/ 81213 w 81212"/>
                  <a:gd name="connsiteY8" fmla="*/ 0 h 38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212" h="38646">
                    <a:moveTo>
                      <a:pt x="81213" y="0"/>
                    </a:moveTo>
                    <a:lnTo>
                      <a:pt x="81213" y="12137"/>
                    </a:lnTo>
                    <a:lnTo>
                      <a:pt x="12150" y="12137"/>
                    </a:lnTo>
                    <a:lnTo>
                      <a:pt x="12150" y="26191"/>
                    </a:lnTo>
                    <a:lnTo>
                      <a:pt x="81213" y="26191"/>
                    </a:lnTo>
                    <a:lnTo>
                      <a:pt x="81213" y="38647"/>
                    </a:lnTo>
                    <a:lnTo>
                      <a:pt x="0" y="38647"/>
                    </a:lnTo>
                    <a:lnTo>
                      <a:pt x="0" y="0"/>
                    </a:lnTo>
                    <a:lnTo>
                      <a:pt x="812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048ABFF8-E6BB-B14F-F7DA-6C96A2861A0D}"/>
                  </a:ext>
                </a:extLst>
              </p:cNvPr>
              <p:cNvSpPr/>
              <p:nvPr/>
            </p:nvSpPr>
            <p:spPr>
              <a:xfrm>
                <a:off x="772028" y="6115849"/>
                <a:ext cx="12788" cy="164803"/>
              </a:xfrm>
              <a:custGeom>
                <a:avLst/>
                <a:gdLst>
                  <a:gd name="connsiteX0" fmla="*/ 0 w 12788"/>
                  <a:gd name="connsiteY0" fmla="*/ 0 h 164803"/>
                  <a:gd name="connsiteX1" fmla="*/ 12789 w 12788"/>
                  <a:gd name="connsiteY1" fmla="*/ 0 h 164803"/>
                  <a:gd name="connsiteX2" fmla="*/ 12789 w 12788"/>
                  <a:gd name="connsiteY2" fmla="*/ 164803 h 164803"/>
                  <a:gd name="connsiteX3" fmla="*/ 0 w 12788"/>
                  <a:gd name="connsiteY3" fmla="*/ 164803 h 16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88" h="164803">
                    <a:moveTo>
                      <a:pt x="0" y="0"/>
                    </a:moveTo>
                    <a:lnTo>
                      <a:pt x="12789" y="0"/>
                    </a:lnTo>
                    <a:lnTo>
                      <a:pt x="12789" y="164803"/>
                    </a:lnTo>
                    <a:lnTo>
                      <a:pt x="0" y="164803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69DDE29B-37F7-A249-608C-092B32D81C0D}"/>
                  </a:ext>
                </a:extLst>
              </p:cNvPr>
              <p:cNvSpPr/>
              <p:nvPr/>
            </p:nvSpPr>
            <p:spPr>
              <a:xfrm>
                <a:off x="735578" y="6115849"/>
                <a:ext cx="12469" cy="164803"/>
              </a:xfrm>
              <a:custGeom>
                <a:avLst/>
                <a:gdLst>
                  <a:gd name="connsiteX0" fmla="*/ 0 w 12469"/>
                  <a:gd name="connsiteY0" fmla="*/ 0 h 164803"/>
                  <a:gd name="connsiteX1" fmla="*/ 12470 w 12469"/>
                  <a:gd name="connsiteY1" fmla="*/ 0 h 164803"/>
                  <a:gd name="connsiteX2" fmla="*/ 12470 w 12469"/>
                  <a:gd name="connsiteY2" fmla="*/ 164803 h 164803"/>
                  <a:gd name="connsiteX3" fmla="*/ 0 w 12469"/>
                  <a:gd name="connsiteY3" fmla="*/ 164803 h 164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9" h="164803">
                    <a:moveTo>
                      <a:pt x="0" y="0"/>
                    </a:moveTo>
                    <a:lnTo>
                      <a:pt x="12470" y="0"/>
                    </a:lnTo>
                    <a:lnTo>
                      <a:pt x="12470" y="164803"/>
                    </a:lnTo>
                    <a:lnTo>
                      <a:pt x="0" y="164803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8543A0FC-2B15-CFE1-996E-408FBCBEF418}"/>
                  </a:ext>
                </a:extLst>
              </p:cNvPr>
              <p:cNvSpPr/>
              <p:nvPr/>
            </p:nvSpPr>
            <p:spPr>
              <a:xfrm>
                <a:off x="820948" y="6115849"/>
                <a:ext cx="152513" cy="12775"/>
              </a:xfrm>
              <a:custGeom>
                <a:avLst/>
                <a:gdLst>
                  <a:gd name="connsiteX0" fmla="*/ 0 w 152513"/>
                  <a:gd name="connsiteY0" fmla="*/ 0 h 12775"/>
                  <a:gd name="connsiteX1" fmla="*/ 152513 w 152513"/>
                  <a:gd name="connsiteY1" fmla="*/ 0 h 12775"/>
                  <a:gd name="connsiteX2" fmla="*/ 152513 w 152513"/>
                  <a:gd name="connsiteY2" fmla="*/ 12776 h 12775"/>
                  <a:gd name="connsiteX3" fmla="*/ 0 w 152513"/>
                  <a:gd name="connsiteY3" fmla="*/ 12776 h 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513" h="12775">
                    <a:moveTo>
                      <a:pt x="0" y="0"/>
                    </a:moveTo>
                    <a:lnTo>
                      <a:pt x="152513" y="0"/>
                    </a:lnTo>
                    <a:lnTo>
                      <a:pt x="152513" y="12776"/>
                    </a:lnTo>
                    <a:lnTo>
                      <a:pt x="0" y="12776"/>
                    </a:lnTo>
                    <a:close/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5477B248-DF33-7D7F-81F1-76EC7E239D9B}"/>
                  </a:ext>
                </a:extLst>
              </p:cNvPr>
              <p:cNvSpPr/>
              <p:nvPr/>
            </p:nvSpPr>
            <p:spPr>
              <a:xfrm>
                <a:off x="1198077" y="6152203"/>
                <a:ext cx="92320" cy="92098"/>
              </a:xfrm>
              <a:custGeom>
                <a:avLst/>
                <a:gdLst>
                  <a:gd name="connsiteX0" fmla="*/ 44215 w 92320"/>
                  <a:gd name="connsiteY0" fmla="*/ 12286 h 92098"/>
                  <a:gd name="connsiteX1" fmla="*/ 24626 w 92320"/>
                  <a:gd name="connsiteY1" fmla="*/ 72227 h 92098"/>
                  <a:gd name="connsiteX2" fmla="*/ 79734 w 92320"/>
                  <a:gd name="connsiteY2" fmla="*/ 50641 h 92098"/>
                  <a:gd name="connsiteX3" fmla="*/ 44215 w 92320"/>
                  <a:gd name="connsiteY3" fmla="*/ 12286 h 92098"/>
                  <a:gd name="connsiteX4" fmla="*/ 42298 w 92320"/>
                  <a:gd name="connsiteY4" fmla="*/ 151 h 92098"/>
                  <a:gd name="connsiteX5" fmla="*/ 86220 w 92320"/>
                  <a:gd name="connsiteY5" fmla="*/ 68938 h 92098"/>
                  <a:gd name="connsiteX6" fmla="*/ 5858 w 92320"/>
                  <a:gd name="connsiteY6" fmla="*/ 68619 h 92098"/>
                  <a:gd name="connsiteX7" fmla="*/ 42298 w 92320"/>
                  <a:gd name="connsiteY7" fmla="*/ 151 h 92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320" h="92098">
                    <a:moveTo>
                      <a:pt x="44215" y="12286"/>
                    </a:moveTo>
                    <a:cubicBezTo>
                      <a:pt x="13558" y="14261"/>
                      <a:pt x="923" y="52279"/>
                      <a:pt x="24626" y="72227"/>
                    </a:cubicBezTo>
                    <a:cubicBezTo>
                      <a:pt x="44902" y="89288"/>
                      <a:pt x="76146" y="76544"/>
                      <a:pt x="79734" y="50641"/>
                    </a:cubicBezTo>
                    <a:cubicBezTo>
                      <a:pt x="82608" y="29900"/>
                      <a:pt x="65151" y="10938"/>
                      <a:pt x="44215" y="12286"/>
                    </a:cubicBezTo>
                    <a:moveTo>
                      <a:pt x="42298" y="151"/>
                    </a:moveTo>
                    <a:cubicBezTo>
                      <a:pt x="79201" y="-2744"/>
                      <a:pt x="104536" y="36581"/>
                      <a:pt x="86220" y="68938"/>
                    </a:cubicBezTo>
                    <a:cubicBezTo>
                      <a:pt x="68649" y="99981"/>
                      <a:pt x="23217" y="99762"/>
                      <a:pt x="5858" y="68619"/>
                    </a:cubicBezTo>
                    <a:cubicBezTo>
                      <a:pt x="-10422" y="39412"/>
                      <a:pt x="8999" y="2762"/>
                      <a:pt x="42298" y="151"/>
                    </a:cubicBezTo>
                  </a:path>
                </a:pathLst>
              </a:custGeom>
              <a:solidFill>
                <a:srgbClr val="000000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183" name="Graphic 24">
              <a:extLst>
                <a:ext uri="{FF2B5EF4-FFF2-40B4-BE49-F238E27FC236}">
                  <a16:creationId xmlns:a16="http://schemas.microsoft.com/office/drawing/2014/main" id="{70ECF227-9677-65EC-E0BA-F864FCE26D2A}"/>
                </a:ext>
              </a:extLst>
            </p:cNvPr>
            <p:cNvGrpSpPr/>
            <p:nvPr/>
          </p:nvGrpSpPr>
          <p:grpSpPr>
            <a:xfrm>
              <a:off x="1388967" y="6171978"/>
              <a:ext cx="765462" cy="109081"/>
              <a:chOff x="1388967" y="6171978"/>
              <a:chExt cx="765462" cy="109081"/>
            </a:xfrm>
            <a:solidFill>
              <a:srgbClr val="23A7E6"/>
            </a:solidFill>
          </p:grpSpPr>
          <p:grpSp>
            <p:nvGrpSpPr>
              <p:cNvPr id="184" name="Graphic 24">
                <a:extLst>
                  <a:ext uri="{FF2B5EF4-FFF2-40B4-BE49-F238E27FC236}">
                    <a16:creationId xmlns:a16="http://schemas.microsoft.com/office/drawing/2014/main" id="{0E955610-FA90-0921-B850-663075043FB6}"/>
                  </a:ext>
                </a:extLst>
              </p:cNvPr>
              <p:cNvGrpSpPr/>
              <p:nvPr/>
            </p:nvGrpSpPr>
            <p:grpSpPr>
              <a:xfrm>
                <a:off x="1389262" y="6171978"/>
                <a:ext cx="431301" cy="41850"/>
                <a:chOff x="1389262" y="6171978"/>
                <a:chExt cx="431301" cy="41850"/>
              </a:xfrm>
              <a:solidFill>
                <a:srgbClr val="23A7E6"/>
              </a:solidFill>
            </p:grpSpPr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299CF7BC-7A30-B8CA-A4C2-4410833DCEA0}"/>
                    </a:ext>
                  </a:extLst>
                </p:cNvPr>
                <p:cNvSpPr/>
                <p:nvPr/>
              </p:nvSpPr>
              <p:spPr>
                <a:xfrm>
                  <a:off x="1389262" y="6172561"/>
                  <a:ext cx="25031" cy="40861"/>
                </a:xfrm>
                <a:custGeom>
                  <a:avLst/>
                  <a:gdLst>
                    <a:gd name="connsiteX0" fmla="*/ 9952 w 25031"/>
                    <a:gd name="connsiteY0" fmla="*/ 7973 h 40861"/>
                    <a:gd name="connsiteX1" fmla="*/ 9952 w 25031"/>
                    <a:gd name="connsiteY1" fmla="*/ 16240 h 40861"/>
                    <a:gd name="connsiteX2" fmla="*/ 23284 w 25031"/>
                    <a:gd name="connsiteY2" fmla="*/ 16240 h 40861"/>
                    <a:gd name="connsiteX3" fmla="*/ 23284 w 25031"/>
                    <a:gd name="connsiteY3" fmla="*/ 23922 h 40861"/>
                    <a:gd name="connsiteX4" fmla="*/ 9952 w 25031"/>
                    <a:gd name="connsiteY4" fmla="*/ 23922 h 40861"/>
                    <a:gd name="connsiteX5" fmla="*/ 9952 w 25031"/>
                    <a:gd name="connsiteY5" fmla="*/ 32886 h 40861"/>
                    <a:gd name="connsiteX6" fmla="*/ 25032 w 25031"/>
                    <a:gd name="connsiteY6" fmla="*/ 32886 h 40861"/>
                    <a:gd name="connsiteX7" fmla="*/ 25032 w 25031"/>
                    <a:gd name="connsiteY7" fmla="*/ 40861 h 40861"/>
                    <a:gd name="connsiteX8" fmla="*/ 0 w 25031"/>
                    <a:gd name="connsiteY8" fmla="*/ 40861 h 40861"/>
                    <a:gd name="connsiteX9" fmla="*/ 0 w 25031"/>
                    <a:gd name="connsiteY9" fmla="*/ 0 h 40861"/>
                    <a:gd name="connsiteX10" fmla="*/ 25032 w 25031"/>
                    <a:gd name="connsiteY10" fmla="*/ 0 h 40861"/>
                    <a:gd name="connsiteX11" fmla="*/ 25032 w 25031"/>
                    <a:gd name="connsiteY11" fmla="*/ 7973 h 40861"/>
                    <a:gd name="connsiteX12" fmla="*/ 9952 w 25031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31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4" y="16240"/>
                      </a:lnTo>
                      <a:lnTo>
                        <a:pt x="23284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32" y="32886"/>
                      </a:lnTo>
                      <a:lnTo>
                        <a:pt x="2503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32" y="0"/>
                      </a:lnTo>
                      <a:lnTo>
                        <a:pt x="25032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87278E67-E660-E2DA-A4C2-B0A0619E412C}"/>
                    </a:ext>
                  </a:extLst>
                </p:cNvPr>
                <p:cNvSpPr/>
                <p:nvPr/>
              </p:nvSpPr>
              <p:spPr>
                <a:xfrm>
                  <a:off x="1428225" y="6172561"/>
                  <a:ext cx="46275" cy="40861"/>
                </a:xfrm>
                <a:custGeom>
                  <a:avLst/>
                  <a:gdLst>
                    <a:gd name="connsiteX0" fmla="*/ 46276 w 46275"/>
                    <a:gd name="connsiteY0" fmla="*/ 0 h 40861"/>
                    <a:gd name="connsiteX1" fmla="*/ 46276 w 46275"/>
                    <a:gd name="connsiteY1" fmla="*/ 40861 h 40861"/>
                    <a:gd name="connsiteX2" fmla="*/ 36323 w 46275"/>
                    <a:gd name="connsiteY2" fmla="*/ 40861 h 40861"/>
                    <a:gd name="connsiteX3" fmla="*/ 36323 w 46275"/>
                    <a:gd name="connsiteY3" fmla="*/ 16355 h 40861"/>
                    <a:gd name="connsiteX4" fmla="*/ 27183 w 46275"/>
                    <a:gd name="connsiteY4" fmla="*/ 40861 h 40861"/>
                    <a:gd name="connsiteX5" fmla="*/ 19152 w 46275"/>
                    <a:gd name="connsiteY5" fmla="*/ 40861 h 40861"/>
                    <a:gd name="connsiteX6" fmla="*/ 9952 w 46275"/>
                    <a:gd name="connsiteY6" fmla="*/ 16297 h 40861"/>
                    <a:gd name="connsiteX7" fmla="*/ 9952 w 46275"/>
                    <a:gd name="connsiteY7" fmla="*/ 40861 h 40861"/>
                    <a:gd name="connsiteX8" fmla="*/ 0 w 46275"/>
                    <a:gd name="connsiteY8" fmla="*/ 40861 h 40861"/>
                    <a:gd name="connsiteX9" fmla="*/ 0 w 46275"/>
                    <a:gd name="connsiteY9" fmla="*/ 0 h 40861"/>
                    <a:gd name="connsiteX10" fmla="*/ 11759 w 46275"/>
                    <a:gd name="connsiteY10" fmla="*/ 0 h 40861"/>
                    <a:gd name="connsiteX11" fmla="*/ 23225 w 46275"/>
                    <a:gd name="connsiteY11" fmla="*/ 28288 h 40861"/>
                    <a:gd name="connsiteX12" fmla="*/ 34576 w 46275"/>
                    <a:gd name="connsiteY12" fmla="*/ 0 h 40861"/>
                    <a:gd name="connsiteX13" fmla="*/ 46276 w 46275"/>
                    <a:gd name="connsiteY13" fmla="*/ 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6275" h="40861">
                      <a:moveTo>
                        <a:pt x="46276" y="0"/>
                      </a:moveTo>
                      <a:lnTo>
                        <a:pt x="46276" y="40861"/>
                      </a:lnTo>
                      <a:lnTo>
                        <a:pt x="36323" y="40861"/>
                      </a:lnTo>
                      <a:lnTo>
                        <a:pt x="36323" y="16355"/>
                      </a:lnTo>
                      <a:lnTo>
                        <a:pt x="27183" y="40861"/>
                      </a:lnTo>
                      <a:lnTo>
                        <a:pt x="19152" y="40861"/>
                      </a:lnTo>
                      <a:lnTo>
                        <a:pt x="9952" y="16297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1759" y="0"/>
                      </a:lnTo>
                      <a:lnTo>
                        <a:pt x="23225" y="28288"/>
                      </a:lnTo>
                      <a:lnTo>
                        <a:pt x="34576" y="0"/>
                      </a:lnTo>
                      <a:lnTo>
                        <a:pt x="46276" y="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8D064550-BB3E-4138-DA45-000B00B91815}"/>
                    </a:ext>
                  </a:extLst>
                </p:cNvPr>
                <p:cNvSpPr/>
                <p:nvPr/>
              </p:nvSpPr>
              <p:spPr>
                <a:xfrm>
                  <a:off x="1488066" y="6172561"/>
                  <a:ext cx="32594" cy="40861"/>
                </a:xfrm>
                <a:custGeom>
                  <a:avLst/>
                  <a:gdLst>
                    <a:gd name="connsiteX0" fmla="*/ 32595 w 32594"/>
                    <a:gd name="connsiteY0" fmla="*/ 29744 h 40861"/>
                    <a:gd name="connsiteX1" fmla="*/ 19033 w 32594"/>
                    <a:gd name="connsiteY1" fmla="*/ 40861 h 40861"/>
                    <a:gd name="connsiteX2" fmla="*/ 0 w 32594"/>
                    <a:gd name="connsiteY2" fmla="*/ 40861 h 40861"/>
                    <a:gd name="connsiteX3" fmla="*/ 0 w 32594"/>
                    <a:gd name="connsiteY3" fmla="*/ 0 h 40861"/>
                    <a:gd name="connsiteX4" fmla="*/ 18391 w 32594"/>
                    <a:gd name="connsiteY4" fmla="*/ 0 h 40861"/>
                    <a:gd name="connsiteX5" fmla="*/ 31664 w 32594"/>
                    <a:gd name="connsiteY5" fmla="*/ 10592 h 40861"/>
                    <a:gd name="connsiteX6" fmla="*/ 24739 w 32594"/>
                    <a:gd name="connsiteY6" fmla="*/ 19907 h 40861"/>
                    <a:gd name="connsiteX7" fmla="*/ 32595 w 32594"/>
                    <a:gd name="connsiteY7" fmla="*/ 29745 h 40861"/>
                    <a:gd name="connsiteX8" fmla="*/ 9952 w 32594"/>
                    <a:gd name="connsiteY8" fmla="*/ 16531 h 40861"/>
                    <a:gd name="connsiteX9" fmla="*/ 16470 w 32594"/>
                    <a:gd name="connsiteY9" fmla="*/ 16531 h 40861"/>
                    <a:gd name="connsiteX10" fmla="*/ 21537 w 32594"/>
                    <a:gd name="connsiteY10" fmla="*/ 12281 h 40861"/>
                    <a:gd name="connsiteX11" fmla="*/ 16470 w 32594"/>
                    <a:gd name="connsiteY11" fmla="*/ 7972 h 40861"/>
                    <a:gd name="connsiteX12" fmla="*/ 9952 w 32594"/>
                    <a:gd name="connsiteY12" fmla="*/ 7972 h 40861"/>
                    <a:gd name="connsiteX13" fmla="*/ 9952 w 32594"/>
                    <a:gd name="connsiteY13" fmla="*/ 16530 h 40861"/>
                    <a:gd name="connsiteX14" fmla="*/ 22523 w 32594"/>
                    <a:gd name="connsiteY14" fmla="*/ 28405 h 40861"/>
                    <a:gd name="connsiteX15" fmla="*/ 17171 w 32594"/>
                    <a:gd name="connsiteY15" fmla="*/ 23808 h 40861"/>
                    <a:gd name="connsiteX16" fmla="*/ 9952 w 32594"/>
                    <a:gd name="connsiteY16" fmla="*/ 23808 h 40861"/>
                    <a:gd name="connsiteX17" fmla="*/ 9952 w 32594"/>
                    <a:gd name="connsiteY17" fmla="*/ 32829 h 40861"/>
                    <a:gd name="connsiteX18" fmla="*/ 17286 w 32594"/>
                    <a:gd name="connsiteY18" fmla="*/ 32829 h 40861"/>
                    <a:gd name="connsiteX19" fmla="*/ 22523 w 32594"/>
                    <a:gd name="connsiteY19" fmla="*/ 28405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2594" h="40861">
                      <a:moveTo>
                        <a:pt x="32595" y="29744"/>
                      </a:moveTo>
                      <a:cubicBezTo>
                        <a:pt x="32595" y="35949"/>
                        <a:pt x="28367" y="40861"/>
                        <a:pt x="19033" y="40861"/>
                      </a:cubicBez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8391" y="0"/>
                      </a:lnTo>
                      <a:cubicBezTo>
                        <a:pt x="26675" y="0"/>
                        <a:pt x="31664" y="4001"/>
                        <a:pt x="31664" y="10592"/>
                      </a:cubicBezTo>
                      <a:cubicBezTo>
                        <a:pt x="31664" y="13037"/>
                        <a:pt x="30905" y="17987"/>
                        <a:pt x="24739" y="19907"/>
                      </a:cubicBezTo>
                      <a:cubicBezTo>
                        <a:pt x="29898" y="20957"/>
                        <a:pt x="32595" y="25456"/>
                        <a:pt x="32595" y="29745"/>
                      </a:cubicBezTo>
                      <a:close/>
                      <a:moveTo>
                        <a:pt x="9952" y="16531"/>
                      </a:moveTo>
                      <a:lnTo>
                        <a:pt x="16470" y="16531"/>
                      </a:lnTo>
                      <a:cubicBezTo>
                        <a:pt x="19871" y="16531"/>
                        <a:pt x="21537" y="14980"/>
                        <a:pt x="21537" y="12281"/>
                      </a:cubicBezTo>
                      <a:cubicBezTo>
                        <a:pt x="21537" y="9382"/>
                        <a:pt x="19656" y="7972"/>
                        <a:pt x="16470" y="7972"/>
                      </a:cubicBezTo>
                      <a:lnTo>
                        <a:pt x="9952" y="7972"/>
                      </a:lnTo>
                      <a:lnTo>
                        <a:pt x="9952" y="16530"/>
                      </a:lnTo>
                      <a:close/>
                      <a:moveTo>
                        <a:pt x="22523" y="28405"/>
                      </a:moveTo>
                      <a:cubicBezTo>
                        <a:pt x="22523" y="25798"/>
                        <a:pt x="20789" y="23808"/>
                        <a:pt x="17171" y="23808"/>
                      </a:cubicBezTo>
                      <a:lnTo>
                        <a:pt x="9952" y="23808"/>
                      </a:lnTo>
                      <a:lnTo>
                        <a:pt x="9952" y="32829"/>
                      </a:lnTo>
                      <a:lnTo>
                        <a:pt x="17286" y="32829"/>
                      </a:lnTo>
                      <a:cubicBezTo>
                        <a:pt x="20430" y="32829"/>
                        <a:pt x="22523" y="31450"/>
                        <a:pt x="22523" y="28405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5425B4CB-F8C6-6E3C-CD7D-FE96322532C9}"/>
                    </a:ext>
                  </a:extLst>
                </p:cNvPr>
                <p:cNvSpPr/>
                <p:nvPr/>
              </p:nvSpPr>
              <p:spPr>
                <a:xfrm>
                  <a:off x="1530090" y="6172561"/>
                  <a:ext cx="41097" cy="40861"/>
                </a:xfrm>
                <a:custGeom>
                  <a:avLst/>
                  <a:gdLst>
                    <a:gd name="connsiteX0" fmla="*/ 28118 w 41097"/>
                    <a:gd name="connsiteY0" fmla="*/ 33642 h 40861"/>
                    <a:gd name="connsiteX1" fmla="*/ 12865 w 41097"/>
                    <a:gd name="connsiteY1" fmla="*/ 33642 h 40861"/>
                    <a:gd name="connsiteX2" fmla="*/ 10420 w 41097"/>
                    <a:gd name="connsiteY2" fmla="*/ 40861 h 40861"/>
                    <a:gd name="connsiteX3" fmla="*/ 0 w 41097"/>
                    <a:gd name="connsiteY3" fmla="*/ 40861 h 40861"/>
                    <a:gd name="connsiteX4" fmla="*/ 14786 w 41097"/>
                    <a:gd name="connsiteY4" fmla="*/ 0 h 40861"/>
                    <a:gd name="connsiteX5" fmla="*/ 26312 w 41097"/>
                    <a:gd name="connsiteY5" fmla="*/ 0 h 40861"/>
                    <a:gd name="connsiteX6" fmla="*/ 41097 w 41097"/>
                    <a:gd name="connsiteY6" fmla="*/ 40861 h 40861"/>
                    <a:gd name="connsiteX7" fmla="*/ 30562 w 41097"/>
                    <a:gd name="connsiteY7" fmla="*/ 40861 h 40861"/>
                    <a:gd name="connsiteX8" fmla="*/ 28118 w 41097"/>
                    <a:gd name="connsiteY8" fmla="*/ 33642 h 40861"/>
                    <a:gd name="connsiteX9" fmla="*/ 25555 w 41097"/>
                    <a:gd name="connsiteY9" fmla="*/ 25960 h 40861"/>
                    <a:gd name="connsiteX10" fmla="*/ 20492 w 41097"/>
                    <a:gd name="connsiteY10" fmla="*/ 11000 h 40861"/>
                    <a:gd name="connsiteX11" fmla="*/ 15484 w 41097"/>
                    <a:gd name="connsiteY11" fmla="*/ 25960 h 40861"/>
                    <a:gd name="connsiteX12" fmla="*/ 25555 w 41097"/>
                    <a:gd name="connsiteY12" fmla="*/ 2596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097" h="40861">
                      <a:moveTo>
                        <a:pt x="28118" y="33642"/>
                      </a:moveTo>
                      <a:lnTo>
                        <a:pt x="12865" y="33642"/>
                      </a:lnTo>
                      <a:lnTo>
                        <a:pt x="10420" y="40861"/>
                      </a:lnTo>
                      <a:lnTo>
                        <a:pt x="0" y="40861"/>
                      </a:lnTo>
                      <a:lnTo>
                        <a:pt x="14786" y="0"/>
                      </a:lnTo>
                      <a:lnTo>
                        <a:pt x="26312" y="0"/>
                      </a:lnTo>
                      <a:lnTo>
                        <a:pt x="41097" y="40861"/>
                      </a:lnTo>
                      <a:lnTo>
                        <a:pt x="30562" y="40861"/>
                      </a:lnTo>
                      <a:lnTo>
                        <a:pt x="28118" y="33642"/>
                      </a:lnTo>
                      <a:close/>
                      <a:moveTo>
                        <a:pt x="25555" y="25960"/>
                      </a:moveTo>
                      <a:lnTo>
                        <a:pt x="20492" y="11000"/>
                      </a:lnTo>
                      <a:lnTo>
                        <a:pt x="15484" y="25960"/>
                      </a:lnTo>
                      <a:lnTo>
                        <a:pt x="25555" y="2596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794B902F-B9BD-6A4C-1908-BB82DA880297}"/>
                    </a:ext>
                  </a:extLst>
                </p:cNvPr>
                <p:cNvSpPr/>
                <p:nvPr/>
              </p:nvSpPr>
              <p:spPr>
                <a:xfrm>
                  <a:off x="1581091" y="6172561"/>
                  <a:ext cx="22990" cy="40861"/>
                </a:xfrm>
                <a:custGeom>
                  <a:avLst/>
                  <a:gdLst>
                    <a:gd name="connsiteX0" fmla="*/ 9952 w 22990"/>
                    <a:gd name="connsiteY0" fmla="*/ 33177 h 40861"/>
                    <a:gd name="connsiteX1" fmla="*/ 22991 w 22990"/>
                    <a:gd name="connsiteY1" fmla="*/ 33177 h 40861"/>
                    <a:gd name="connsiteX2" fmla="*/ 22991 w 22990"/>
                    <a:gd name="connsiteY2" fmla="*/ 40861 h 40861"/>
                    <a:gd name="connsiteX3" fmla="*/ 0 w 22990"/>
                    <a:gd name="connsiteY3" fmla="*/ 40861 h 40861"/>
                    <a:gd name="connsiteX4" fmla="*/ 0 w 22990"/>
                    <a:gd name="connsiteY4" fmla="*/ 0 h 40861"/>
                    <a:gd name="connsiteX5" fmla="*/ 9952 w 22990"/>
                    <a:gd name="connsiteY5" fmla="*/ 0 h 40861"/>
                    <a:gd name="connsiteX6" fmla="*/ 9952 w 22990"/>
                    <a:gd name="connsiteY6" fmla="*/ 33177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990" h="40861">
                      <a:moveTo>
                        <a:pt x="9952" y="33177"/>
                      </a:moveTo>
                      <a:lnTo>
                        <a:pt x="22991" y="33177"/>
                      </a:lnTo>
                      <a:lnTo>
                        <a:pt x="22991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9952" y="0"/>
                      </a:lnTo>
                      <a:lnTo>
                        <a:pt x="9952" y="33177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628EC31B-A7F5-29D9-5FC0-AB65F6EBD7EB}"/>
                    </a:ext>
                  </a:extLst>
                </p:cNvPr>
                <p:cNvSpPr/>
                <p:nvPr/>
              </p:nvSpPr>
              <p:spPr>
                <a:xfrm>
                  <a:off x="1616239" y="6172561"/>
                  <a:ext cx="22990" cy="40861"/>
                </a:xfrm>
                <a:custGeom>
                  <a:avLst/>
                  <a:gdLst>
                    <a:gd name="connsiteX0" fmla="*/ 9952 w 22990"/>
                    <a:gd name="connsiteY0" fmla="*/ 33177 h 40861"/>
                    <a:gd name="connsiteX1" fmla="*/ 22991 w 22990"/>
                    <a:gd name="connsiteY1" fmla="*/ 33177 h 40861"/>
                    <a:gd name="connsiteX2" fmla="*/ 22991 w 22990"/>
                    <a:gd name="connsiteY2" fmla="*/ 40861 h 40861"/>
                    <a:gd name="connsiteX3" fmla="*/ 0 w 22990"/>
                    <a:gd name="connsiteY3" fmla="*/ 40861 h 40861"/>
                    <a:gd name="connsiteX4" fmla="*/ 0 w 22990"/>
                    <a:gd name="connsiteY4" fmla="*/ 0 h 40861"/>
                    <a:gd name="connsiteX5" fmla="*/ 9952 w 22990"/>
                    <a:gd name="connsiteY5" fmla="*/ 0 h 40861"/>
                    <a:gd name="connsiteX6" fmla="*/ 9952 w 22990"/>
                    <a:gd name="connsiteY6" fmla="*/ 33177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990" h="40861">
                      <a:moveTo>
                        <a:pt x="9952" y="33177"/>
                      </a:moveTo>
                      <a:lnTo>
                        <a:pt x="22991" y="33177"/>
                      </a:lnTo>
                      <a:lnTo>
                        <a:pt x="22991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9952" y="0"/>
                      </a:lnTo>
                      <a:lnTo>
                        <a:pt x="9952" y="33177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7080A430-49C4-1712-8B32-8104AAD70C92}"/>
                    </a:ext>
                  </a:extLst>
                </p:cNvPr>
                <p:cNvSpPr/>
                <p:nvPr/>
              </p:nvSpPr>
              <p:spPr>
                <a:xfrm>
                  <a:off x="1648987" y="6172561"/>
                  <a:ext cx="41097" cy="40861"/>
                </a:xfrm>
                <a:custGeom>
                  <a:avLst/>
                  <a:gdLst>
                    <a:gd name="connsiteX0" fmla="*/ 28118 w 41097"/>
                    <a:gd name="connsiteY0" fmla="*/ 33642 h 40861"/>
                    <a:gd name="connsiteX1" fmla="*/ 12865 w 41097"/>
                    <a:gd name="connsiteY1" fmla="*/ 33642 h 40861"/>
                    <a:gd name="connsiteX2" fmla="*/ 10420 w 41097"/>
                    <a:gd name="connsiteY2" fmla="*/ 40861 h 40861"/>
                    <a:gd name="connsiteX3" fmla="*/ 0 w 41097"/>
                    <a:gd name="connsiteY3" fmla="*/ 40861 h 40861"/>
                    <a:gd name="connsiteX4" fmla="*/ 14786 w 41097"/>
                    <a:gd name="connsiteY4" fmla="*/ 0 h 40861"/>
                    <a:gd name="connsiteX5" fmla="*/ 26312 w 41097"/>
                    <a:gd name="connsiteY5" fmla="*/ 0 h 40861"/>
                    <a:gd name="connsiteX6" fmla="*/ 41097 w 41097"/>
                    <a:gd name="connsiteY6" fmla="*/ 40861 h 40861"/>
                    <a:gd name="connsiteX7" fmla="*/ 30562 w 41097"/>
                    <a:gd name="connsiteY7" fmla="*/ 40861 h 40861"/>
                    <a:gd name="connsiteX8" fmla="*/ 28118 w 41097"/>
                    <a:gd name="connsiteY8" fmla="*/ 33642 h 40861"/>
                    <a:gd name="connsiteX9" fmla="*/ 25555 w 41097"/>
                    <a:gd name="connsiteY9" fmla="*/ 25960 h 40861"/>
                    <a:gd name="connsiteX10" fmla="*/ 20492 w 41097"/>
                    <a:gd name="connsiteY10" fmla="*/ 11000 h 40861"/>
                    <a:gd name="connsiteX11" fmla="*/ 15484 w 41097"/>
                    <a:gd name="connsiteY11" fmla="*/ 25960 h 40861"/>
                    <a:gd name="connsiteX12" fmla="*/ 25555 w 41097"/>
                    <a:gd name="connsiteY12" fmla="*/ 2596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097" h="40861">
                      <a:moveTo>
                        <a:pt x="28118" y="33642"/>
                      </a:moveTo>
                      <a:lnTo>
                        <a:pt x="12865" y="33642"/>
                      </a:lnTo>
                      <a:lnTo>
                        <a:pt x="10420" y="40861"/>
                      </a:lnTo>
                      <a:lnTo>
                        <a:pt x="0" y="40861"/>
                      </a:lnTo>
                      <a:lnTo>
                        <a:pt x="14786" y="0"/>
                      </a:lnTo>
                      <a:lnTo>
                        <a:pt x="26312" y="0"/>
                      </a:lnTo>
                      <a:lnTo>
                        <a:pt x="41097" y="40861"/>
                      </a:lnTo>
                      <a:lnTo>
                        <a:pt x="30562" y="40861"/>
                      </a:lnTo>
                      <a:lnTo>
                        <a:pt x="28118" y="33642"/>
                      </a:lnTo>
                      <a:close/>
                      <a:moveTo>
                        <a:pt x="25555" y="25960"/>
                      </a:moveTo>
                      <a:lnTo>
                        <a:pt x="20492" y="11000"/>
                      </a:lnTo>
                      <a:lnTo>
                        <a:pt x="15484" y="25960"/>
                      </a:lnTo>
                      <a:lnTo>
                        <a:pt x="25555" y="2596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EB0FABCE-36CB-5948-D42B-0AD662B84165}"/>
                    </a:ext>
                  </a:extLst>
                </p:cNvPr>
                <p:cNvSpPr/>
                <p:nvPr/>
              </p:nvSpPr>
              <p:spPr>
                <a:xfrm>
                  <a:off x="1752161" y="6172561"/>
                  <a:ext cx="25027" cy="40861"/>
                </a:xfrm>
                <a:custGeom>
                  <a:avLst/>
                  <a:gdLst>
                    <a:gd name="connsiteX0" fmla="*/ 9952 w 25027"/>
                    <a:gd name="connsiteY0" fmla="*/ 7973 h 40861"/>
                    <a:gd name="connsiteX1" fmla="*/ 9952 w 25027"/>
                    <a:gd name="connsiteY1" fmla="*/ 16240 h 40861"/>
                    <a:gd name="connsiteX2" fmla="*/ 23280 w 25027"/>
                    <a:gd name="connsiteY2" fmla="*/ 16240 h 40861"/>
                    <a:gd name="connsiteX3" fmla="*/ 23280 w 25027"/>
                    <a:gd name="connsiteY3" fmla="*/ 23922 h 40861"/>
                    <a:gd name="connsiteX4" fmla="*/ 9952 w 25027"/>
                    <a:gd name="connsiteY4" fmla="*/ 23922 h 40861"/>
                    <a:gd name="connsiteX5" fmla="*/ 9952 w 25027"/>
                    <a:gd name="connsiteY5" fmla="*/ 32886 h 40861"/>
                    <a:gd name="connsiteX6" fmla="*/ 25027 w 25027"/>
                    <a:gd name="connsiteY6" fmla="*/ 32886 h 40861"/>
                    <a:gd name="connsiteX7" fmla="*/ 25027 w 25027"/>
                    <a:gd name="connsiteY7" fmla="*/ 40861 h 40861"/>
                    <a:gd name="connsiteX8" fmla="*/ 0 w 25027"/>
                    <a:gd name="connsiteY8" fmla="*/ 40861 h 40861"/>
                    <a:gd name="connsiteX9" fmla="*/ 0 w 25027"/>
                    <a:gd name="connsiteY9" fmla="*/ 0 h 40861"/>
                    <a:gd name="connsiteX10" fmla="*/ 25027 w 25027"/>
                    <a:gd name="connsiteY10" fmla="*/ 0 h 40861"/>
                    <a:gd name="connsiteX11" fmla="*/ 25027 w 25027"/>
                    <a:gd name="connsiteY11" fmla="*/ 7973 h 40861"/>
                    <a:gd name="connsiteX12" fmla="*/ 9952 w 25027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27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0" y="16240"/>
                      </a:lnTo>
                      <a:lnTo>
                        <a:pt x="23280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27" y="32886"/>
                      </a:lnTo>
                      <a:lnTo>
                        <a:pt x="25027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27" y="0"/>
                      </a:lnTo>
                      <a:lnTo>
                        <a:pt x="25027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AD419724-BD89-1055-D5B5-BE4901E2373D}"/>
                    </a:ext>
                  </a:extLst>
                </p:cNvPr>
                <p:cNvSpPr/>
                <p:nvPr/>
              </p:nvSpPr>
              <p:spPr>
                <a:xfrm>
                  <a:off x="1697962" y="6172092"/>
                  <a:ext cx="40514" cy="41619"/>
                </a:xfrm>
                <a:custGeom>
                  <a:avLst/>
                  <a:gdLst>
                    <a:gd name="connsiteX0" fmla="*/ 28815 w 40514"/>
                    <a:gd name="connsiteY0" fmla="*/ 13390 h 41619"/>
                    <a:gd name="connsiteX1" fmla="*/ 20780 w 40514"/>
                    <a:gd name="connsiteY1" fmla="*/ 9198 h 41619"/>
                    <a:gd name="connsiteX2" fmla="*/ 10127 w 40514"/>
                    <a:gd name="connsiteY2" fmla="*/ 20840 h 41619"/>
                    <a:gd name="connsiteX3" fmla="*/ 21596 w 40514"/>
                    <a:gd name="connsiteY3" fmla="*/ 32831 h 41619"/>
                    <a:gd name="connsiteX4" fmla="*/ 31489 w 40514"/>
                    <a:gd name="connsiteY4" fmla="*/ 25612 h 41619"/>
                    <a:gd name="connsiteX5" fmla="*/ 18859 w 40514"/>
                    <a:gd name="connsiteY5" fmla="*/ 25612 h 41619"/>
                    <a:gd name="connsiteX6" fmla="*/ 18859 w 40514"/>
                    <a:gd name="connsiteY6" fmla="*/ 18278 h 41619"/>
                    <a:gd name="connsiteX7" fmla="*/ 40515 w 40514"/>
                    <a:gd name="connsiteY7" fmla="*/ 18278 h 41619"/>
                    <a:gd name="connsiteX8" fmla="*/ 40515 w 40514"/>
                    <a:gd name="connsiteY8" fmla="*/ 27533 h 41619"/>
                    <a:gd name="connsiteX9" fmla="*/ 20840 w 40514"/>
                    <a:gd name="connsiteY9" fmla="*/ 41620 h 41619"/>
                    <a:gd name="connsiteX10" fmla="*/ 0 w 40514"/>
                    <a:gd name="connsiteY10" fmla="*/ 20840 h 41619"/>
                    <a:gd name="connsiteX11" fmla="*/ 20780 w 40514"/>
                    <a:gd name="connsiteY11" fmla="*/ 0 h 41619"/>
                    <a:gd name="connsiteX12" fmla="*/ 39813 w 40514"/>
                    <a:gd name="connsiteY12" fmla="*/ 13389 h 41619"/>
                    <a:gd name="connsiteX13" fmla="*/ 28815 w 40514"/>
                    <a:gd name="connsiteY13" fmla="*/ 13389 h 41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514" h="41619">
                      <a:moveTo>
                        <a:pt x="28815" y="13390"/>
                      </a:moveTo>
                      <a:cubicBezTo>
                        <a:pt x="28076" y="12031"/>
                        <a:pt x="25983" y="9198"/>
                        <a:pt x="20780" y="9198"/>
                      </a:cubicBezTo>
                      <a:cubicBezTo>
                        <a:pt x="14175" y="9198"/>
                        <a:pt x="10127" y="13918"/>
                        <a:pt x="10127" y="20840"/>
                      </a:cubicBezTo>
                      <a:cubicBezTo>
                        <a:pt x="10127" y="28389"/>
                        <a:pt x="14446" y="32831"/>
                        <a:pt x="21596" y="32831"/>
                      </a:cubicBezTo>
                      <a:cubicBezTo>
                        <a:pt x="28431" y="32831"/>
                        <a:pt x="30716" y="27942"/>
                        <a:pt x="31489" y="25612"/>
                      </a:cubicBezTo>
                      <a:lnTo>
                        <a:pt x="18859" y="25612"/>
                      </a:lnTo>
                      <a:lnTo>
                        <a:pt x="18859" y="18278"/>
                      </a:lnTo>
                      <a:lnTo>
                        <a:pt x="40515" y="18278"/>
                      </a:lnTo>
                      <a:lnTo>
                        <a:pt x="40515" y="27533"/>
                      </a:lnTo>
                      <a:cubicBezTo>
                        <a:pt x="38338" y="34779"/>
                        <a:pt x="31481" y="41620"/>
                        <a:pt x="20840" y="41620"/>
                      </a:cubicBezTo>
                      <a:cubicBezTo>
                        <a:pt x="8532" y="41620"/>
                        <a:pt x="0" y="33051"/>
                        <a:pt x="0" y="20840"/>
                      </a:cubicBezTo>
                      <a:cubicBezTo>
                        <a:pt x="0" y="8536"/>
                        <a:pt x="8632" y="0"/>
                        <a:pt x="20780" y="0"/>
                      </a:cubicBezTo>
                      <a:cubicBezTo>
                        <a:pt x="30482" y="0"/>
                        <a:pt x="37610" y="4936"/>
                        <a:pt x="39813" y="13389"/>
                      </a:cubicBezTo>
                      <a:lnTo>
                        <a:pt x="28815" y="13389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4A257289-7A2D-C3C5-E90E-07B868E74AB6}"/>
                    </a:ext>
                  </a:extLst>
                </p:cNvPr>
                <p:cNvSpPr/>
                <p:nvPr/>
              </p:nvSpPr>
              <p:spPr>
                <a:xfrm>
                  <a:off x="1789712" y="6171978"/>
                  <a:ext cx="30851" cy="41850"/>
                </a:xfrm>
                <a:custGeom>
                  <a:avLst/>
                  <a:gdLst>
                    <a:gd name="connsiteX0" fmla="*/ 0 w 30851"/>
                    <a:gd name="connsiteY0" fmla="*/ 29219 h 41850"/>
                    <a:gd name="connsiteX1" fmla="*/ 10594 w 30851"/>
                    <a:gd name="connsiteY1" fmla="*/ 29219 h 41850"/>
                    <a:gd name="connsiteX2" fmla="*/ 15657 w 30851"/>
                    <a:gd name="connsiteY2" fmla="*/ 33876 h 41850"/>
                    <a:gd name="connsiteX3" fmla="*/ 20431 w 30851"/>
                    <a:gd name="connsiteY3" fmla="*/ 30035 h 41850"/>
                    <a:gd name="connsiteX4" fmla="*/ 12690 w 30851"/>
                    <a:gd name="connsiteY4" fmla="*/ 24447 h 41850"/>
                    <a:gd name="connsiteX5" fmla="*/ 119 w 30851"/>
                    <a:gd name="connsiteY5" fmla="*/ 12165 h 41850"/>
                    <a:gd name="connsiteX6" fmla="*/ 15019 w 30851"/>
                    <a:gd name="connsiteY6" fmla="*/ 0 h 41850"/>
                    <a:gd name="connsiteX7" fmla="*/ 30328 w 30851"/>
                    <a:gd name="connsiteY7" fmla="*/ 12223 h 41850"/>
                    <a:gd name="connsiteX8" fmla="*/ 19560 w 30851"/>
                    <a:gd name="connsiteY8" fmla="*/ 12223 h 41850"/>
                    <a:gd name="connsiteX9" fmla="*/ 14671 w 30851"/>
                    <a:gd name="connsiteY9" fmla="*/ 7973 h 41850"/>
                    <a:gd name="connsiteX10" fmla="*/ 10654 w 30851"/>
                    <a:gd name="connsiteY10" fmla="*/ 11699 h 41850"/>
                    <a:gd name="connsiteX11" fmla="*/ 18335 w 30851"/>
                    <a:gd name="connsiteY11" fmla="*/ 17171 h 41850"/>
                    <a:gd name="connsiteX12" fmla="*/ 24768 w 30851"/>
                    <a:gd name="connsiteY12" fmla="*/ 19732 h 41850"/>
                    <a:gd name="connsiteX13" fmla="*/ 30852 w 30851"/>
                    <a:gd name="connsiteY13" fmla="*/ 29278 h 41850"/>
                    <a:gd name="connsiteX14" fmla="*/ 15951 w 30851"/>
                    <a:gd name="connsiteY14" fmla="*/ 41851 h 41850"/>
                    <a:gd name="connsiteX15" fmla="*/ 0 w 30851"/>
                    <a:gd name="connsiteY15" fmla="*/ 29218 h 4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851" h="41850">
                      <a:moveTo>
                        <a:pt x="0" y="29219"/>
                      </a:moveTo>
                      <a:lnTo>
                        <a:pt x="10594" y="29219"/>
                      </a:lnTo>
                      <a:cubicBezTo>
                        <a:pt x="11008" y="33409"/>
                        <a:pt x="14224" y="33876"/>
                        <a:pt x="15657" y="33876"/>
                      </a:cubicBezTo>
                      <a:cubicBezTo>
                        <a:pt x="17568" y="33876"/>
                        <a:pt x="20431" y="33192"/>
                        <a:pt x="20431" y="30035"/>
                      </a:cubicBezTo>
                      <a:cubicBezTo>
                        <a:pt x="20431" y="26443"/>
                        <a:pt x="15235" y="25217"/>
                        <a:pt x="12690" y="24447"/>
                      </a:cubicBezTo>
                      <a:cubicBezTo>
                        <a:pt x="5095" y="22151"/>
                        <a:pt x="119" y="19532"/>
                        <a:pt x="119" y="12165"/>
                      </a:cubicBezTo>
                      <a:cubicBezTo>
                        <a:pt x="119" y="3738"/>
                        <a:pt x="7174" y="0"/>
                        <a:pt x="15019" y="0"/>
                      </a:cubicBezTo>
                      <a:cubicBezTo>
                        <a:pt x="24439" y="0"/>
                        <a:pt x="30041" y="4926"/>
                        <a:pt x="30328" y="12223"/>
                      </a:cubicBezTo>
                      <a:lnTo>
                        <a:pt x="19560" y="12223"/>
                      </a:lnTo>
                      <a:cubicBezTo>
                        <a:pt x="19363" y="9219"/>
                        <a:pt x="17056" y="7973"/>
                        <a:pt x="14671" y="7973"/>
                      </a:cubicBezTo>
                      <a:cubicBezTo>
                        <a:pt x="12587" y="7973"/>
                        <a:pt x="10654" y="9029"/>
                        <a:pt x="10654" y="11699"/>
                      </a:cubicBezTo>
                      <a:cubicBezTo>
                        <a:pt x="10654" y="14104"/>
                        <a:pt x="12277" y="15131"/>
                        <a:pt x="18335" y="17171"/>
                      </a:cubicBezTo>
                      <a:cubicBezTo>
                        <a:pt x="20977" y="18061"/>
                        <a:pt x="23119" y="18916"/>
                        <a:pt x="24768" y="19732"/>
                      </a:cubicBezTo>
                      <a:cubicBezTo>
                        <a:pt x="27216" y="20945"/>
                        <a:pt x="30852" y="23626"/>
                        <a:pt x="30852" y="29278"/>
                      </a:cubicBezTo>
                      <a:cubicBezTo>
                        <a:pt x="30852" y="36513"/>
                        <a:pt x="25047" y="41851"/>
                        <a:pt x="15951" y="41851"/>
                      </a:cubicBezTo>
                      <a:cubicBezTo>
                        <a:pt x="6202" y="41851"/>
                        <a:pt x="155" y="36648"/>
                        <a:pt x="0" y="29218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85" name="Graphic 24">
                <a:extLst>
                  <a:ext uri="{FF2B5EF4-FFF2-40B4-BE49-F238E27FC236}">
                    <a16:creationId xmlns:a16="http://schemas.microsoft.com/office/drawing/2014/main" id="{817D0B2E-2C02-9C6D-B454-AE598E8E516A}"/>
                  </a:ext>
                </a:extLst>
              </p:cNvPr>
              <p:cNvGrpSpPr/>
              <p:nvPr/>
            </p:nvGrpSpPr>
            <p:grpSpPr>
              <a:xfrm>
                <a:off x="1388967" y="6223840"/>
                <a:ext cx="765462" cy="57219"/>
                <a:chOff x="1388967" y="6223840"/>
                <a:chExt cx="765462" cy="57219"/>
              </a:xfrm>
              <a:solidFill>
                <a:srgbClr val="23A7E6"/>
              </a:solidFill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ABEFF6F0-6857-31B2-EFEE-2ACD9628920F}"/>
                    </a:ext>
                  </a:extLst>
                </p:cNvPr>
                <p:cNvSpPr/>
                <p:nvPr/>
              </p:nvSpPr>
              <p:spPr>
                <a:xfrm>
                  <a:off x="1583884" y="6239322"/>
                  <a:ext cx="40514" cy="41619"/>
                </a:xfrm>
                <a:custGeom>
                  <a:avLst/>
                  <a:gdLst>
                    <a:gd name="connsiteX0" fmla="*/ 28815 w 40514"/>
                    <a:gd name="connsiteY0" fmla="*/ 13390 h 41619"/>
                    <a:gd name="connsiteX1" fmla="*/ 20780 w 40514"/>
                    <a:gd name="connsiteY1" fmla="*/ 9198 h 41619"/>
                    <a:gd name="connsiteX2" fmla="*/ 10127 w 40514"/>
                    <a:gd name="connsiteY2" fmla="*/ 20840 h 41619"/>
                    <a:gd name="connsiteX3" fmla="*/ 21596 w 40514"/>
                    <a:gd name="connsiteY3" fmla="*/ 32831 h 41619"/>
                    <a:gd name="connsiteX4" fmla="*/ 31489 w 40514"/>
                    <a:gd name="connsiteY4" fmla="*/ 25612 h 41619"/>
                    <a:gd name="connsiteX5" fmla="*/ 18859 w 40514"/>
                    <a:gd name="connsiteY5" fmla="*/ 25612 h 41619"/>
                    <a:gd name="connsiteX6" fmla="*/ 18859 w 40514"/>
                    <a:gd name="connsiteY6" fmla="*/ 18278 h 41619"/>
                    <a:gd name="connsiteX7" fmla="*/ 40515 w 40514"/>
                    <a:gd name="connsiteY7" fmla="*/ 18278 h 41619"/>
                    <a:gd name="connsiteX8" fmla="*/ 40515 w 40514"/>
                    <a:gd name="connsiteY8" fmla="*/ 27533 h 41619"/>
                    <a:gd name="connsiteX9" fmla="*/ 20840 w 40514"/>
                    <a:gd name="connsiteY9" fmla="*/ 41620 h 41619"/>
                    <a:gd name="connsiteX10" fmla="*/ 0 w 40514"/>
                    <a:gd name="connsiteY10" fmla="*/ 20840 h 41619"/>
                    <a:gd name="connsiteX11" fmla="*/ 20780 w 40514"/>
                    <a:gd name="connsiteY11" fmla="*/ 0 h 41619"/>
                    <a:gd name="connsiteX12" fmla="*/ 39813 w 40514"/>
                    <a:gd name="connsiteY12" fmla="*/ 13389 h 41619"/>
                    <a:gd name="connsiteX13" fmla="*/ 28815 w 40514"/>
                    <a:gd name="connsiteY13" fmla="*/ 13389 h 41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514" h="41619">
                      <a:moveTo>
                        <a:pt x="28815" y="13390"/>
                      </a:moveTo>
                      <a:cubicBezTo>
                        <a:pt x="28076" y="12031"/>
                        <a:pt x="25983" y="9198"/>
                        <a:pt x="20780" y="9198"/>
                      </a:cubicBezTo>
                      <a:cubicBezTo>
                        <a:pt x="14175" y="9198"/>
                        <a:pt x="10127" y="13918"/>
                        <a:pt x="10127" y="20840"/>
                      </a:cubicBezTo>
                      <a:cubicBezTo>
                        <a:pt x="10127" y="28389"/>
                        <a:pt x="14446" y="32831"/>
                        <a:pt x="21596" y="32831"/>
                      </a:cubicBezTo>
                      <a:cubicBezTo>
                        <a:pt x="28431" y="32831"/>
                        <a:pt x="30716" y="27942"/>
                        <a:pt x="31489" y="25612"/>
                      </a:cubicBezTo>
                      <a:lnTo>
                        <a:pt x="18859" y="25612"/>
                      </a:lnTo>
                      <a:lnTo>
                        <a:pt x="18859" y="18278"/>
                      </a:lnTo>
                      <a:lnTo>
                        <a:pt x="40515" y="18278"/>
                      </a:lnTo>
                      <a:lnTo>
                        <a:pt x="40515" y="27533"/>
                      </a:lnTo>
                      <a:cubicBezTo>
                        <a:pt x="38338" y="34779"/>
                        <a:pt x="31481" y="41620"/>
                        <a:pt x="20840" y="41620"/>
                      </a:cubicBezTo>
                      <a:cubicBezTo>
                        <a:pt x="8532" y="41620"/>
                        <a:pt x="0" y="33051"/>
                        <a:pt x="0" y="20840"/>
                      </a:cubicBezTo>
                      <a:cubicBezTo>
                        <a:pt x="0" y="8536"/>
                        <a:pt x="8632" y="0"/>
                        <a:pt x="20780" y="0"/>
                      </a:cubicBezTo>
                      <a:cubicBezTo>
                        <a:pt x="30482" y="0"/>
                        <a:pt x="37610" y="4936"/>
                        <a:pt x="39813" y="13389"/>
                      </a:cubicBezTo>
                      <a:lnTo>
                        <a:pt x="28815" y="13389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1C266FA8-BBAE-0CA7-197D-FAC9443AC6A7}"/>
                    </a:ext>
                  </a:extLst>
                </p:cNvPr>
                <p:cNvSpPr/>
                <p:nvPr/>
              </p:nvSpPr>
              <p:spPr>
                <a:xfrm>
                  <a:off x="1388967" y="6239791"/>
                  <a:ext cx="46275" cy="40861"/>
                </a:xfrm>
                <a:custGeom>
                  <a:avLst/>
                  <a:gdLst>
                    <a:gd name="connsiteX0" fmla="*/ 46275 w 46275"/>
                    <a:gd name="connsiteY0" fmla="*/ 0 h 40861"/>
                    <a:gd name="connsiteX1" fmla="*/ 46275 w 46275"/>
                    <a:gd name="connsiteY1" fmla="*/ 40861 h 40861"/>
                    <a:gd name="connsiteX2" fmla="*/ 36319 w 46275"/>
                    <a:gd name="connsiteY2" fmla="*/ 40861 h 40861"/>
                    <a:gd name="connsiteX3" fmla="*/ 36319 w 46275"/>
                    <a:gd name="connsiteY3" fmla="*/ 16355 h 40861"/>
                    <a:gd name="connsiteX4" fmla="*/ 27183 w 46275"/>
                    <a:gd name="connsiteY4" fmla="*/ 40861 h 40861"/>
                    <a:gd name="connsiteX5" fmla="*/ 19148 w 46275"/>
                    <a:gd name="connsiteY5" fmla="*/ 40861 h 40861"/>
                    <a:gd name="connsiteX6" fmla="*/ 9952 w 46275"/>
                    <a:gd name="connsiteY6" fmla="*/ 16297 h 40861"/>
                    <a:gd name="connsiteX7" fmla="*/ 9952 w 46275"/>
                    <a:gd name="connsiteY7" fmla="*/ 40861 h 40861"/>
                    <a:gd name="connsiteX8" fmla="*/ 0 w 46275"/>
                    <a:gd name="connsiteY8" fmla="*/ 40861 h 40861"/>
                    <a:gd name="connsiteX9" fmla="*/ 0 w 46275"/>
                    <a:gd name="connsiteY9" fmla="*/ 0 h 40861"/>
                    <a:gd name="connsiteX10" fmla="*/ 11755 w 46275"/>
                    <a:gd name="connsiteY10" fmla="*/ 0 h 40861"/>
                    <a:gd name="connsiteX11" fmla="*/ 23225 w 46275"/>
                    <a:gd name="connsiteY11" fmla="*/ 28288 h 40861"/>
                    <a:gd name="connsiteX12" fmla="*/ 34576 w 46275"/>
                    <a:gd name="connsiteY12" fmla="*/ 0 h 40861"/>
                    <a:gd name="connsiteX13" fmla="*/ 46275 w 46275"/>
                    <a:gd name="connsiteY13" fmla="*/ 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6275" h="40861">
                      <a:moveTo>
                        <a:pt x="46275" y="0"/>
                      </a:moveTo>
                      <a:lnTo>
                        <a:pt x="46275" y="40861"/>
                      </a:lnTo>
                      <a:lnTo>
                        <a:pt x="36319" y="40861"/>
                      </a:lnTo>
                      <a:lnTo>
                        <a:pt x="36319" y="16355"/>
                      </a:lnTo>
                      <a:lnTo>
                        <a:pt x="27183" y="40861"/>
                      </a:lnTo>
                      <a:lnTo>
                        <a:pt x="19148" y="40861"/>
                      </a:lnTo>
                      <a:lnTo>
                        <a:pt x="9952" y="16297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1755" y="0"/>
                      </a:lnTo>
                      <a:lnTo>
                        <a:pt x="23225" y="28288"/>
                      </a:lnTo>
                      <a:lnTo>
                        <a:pt x="34576" y="0"/>
                      </a:lnTo>
                      <a:lnTo>
                        <a:pt x="46275" y="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571BE29D-03FF-788F-D5B9-6598C6856AEA}"/>
                    </a:ext>
                  </a:extLst>
                </p:cNvPr>
                <p:cNvSpPr/>
                <p:nvPr/>
              </p:nvSpPr>
              <p:spPr>
                <a:xfrm>
                  <a:off x="1449012" y="6223840"/>
                  <a:ext cx="25031" cy="56812"/>
                </a:xfrm>
                <a:custGeom>
                  <a:avLst/>
                  <a:gdLst>
                    <a:gd name="connsiteX0" fmla="*/ 9952 w 25031"/>
                    <a:gd name="connsiteY0" fmla="*/ 23924 h 56812"/>
                    <a:gd name="connsiteX1" fmla="*/ 9952 w 25031"/>
                    <a:gd name="connsiteY1" fmla="*/ 32191 h 56812"/>
                    <a:gd name="connsiteX2" fmla="*/ 23284 w 25031"/>
                    <a:gd name="connsiteY2" fmla="*/ 32191 h 56812"/>
                    <a:gd name="connsiteX3" fmla="*/ 23284 w 25031"/>
                    <a:gd name="connsiteY3" fmla="*/ 39873 h 56812"/>
                    <a:gd name="connsiteX4" fmla="*/ 9952 w 25031"/>
                    <a:gd name="connsiteY4" fmla="*/ 39873 h 56812"/>
                    <a:gd name="connsiteX5" fmla="*/ 9952 w 25031"/>
                    <a:gd name="connsiteY5" fmla="*/ 48837 h 56812"/>
                    <a:gd name="connsiteX6" fmla="*/ 25032 w 25031"/>
                    <a:gd name="connsiteY6" fmla="*/ 48837 h 56812"/>
                    <a:gd name="connsiteX7" fmla="*/ 25032 w 25031"/>
                    <a:gd name="connsiteY7" fmla="*/ 56812 h 56812"/>
                    <a:gd name="connsiteX8" fmla="*/ 0 w 25031"/>
                    <a:gd name="connsiteY8" fmla="*/ 56812 h 56812"/>
                    <a:gd name="connsiteX9" fmla="*/ 0 w 25031"/>
                    <a:gd name="connsiteY9" fmla="*/ 15951 h 56812"/>
                    <a:gd name="connsiteX10" fmla="*/ 25032 w 25031"/>
                    <a:gd name="connsiteY10" fmla="*/ 15951 h 56812"/>
                    <a:gd name="connsiteX11" fmla="*/ 25032 w 25031"/>
                    <a:gd name="connsiteY11" fmla="*/ 23924 h 56812"/>
                    <a:gd name="connsiteX12" fmla="*/ 9952 w 25031"/>
                    <a:gd name="connsiteY12" fmla="*/ 23924 h 56812"/>
                    <a:gd name="connsiteX13" fmla="*/ 19033 w 25031"/>
                    <a:gd name="connsiteY13" fmla="*/ 7741 h 56812"/>
                    <a:gd name="connsiteX14" fmla="*/ 5008 w 25031"/>
                    <a:gd name="connsiteY14" fmla="*/ 13621 h 56812"/>
                    <a:gd name="connsiteX15" fmla="*/ 5008 w 25031"/>
                    <a:gd name="connsiteY15" fmla="*/ 6753 h 56812"/>
                    <a:gd name="connsiteX16" fmla="*/ 19033 w 25031"/>
                    <a:gd name="connsiteY16" fmla="*/ 0 h 56812"/>
                    <a:gd name="connsiteX17" fmla="*/ 19033 w 25031"/>
                    <a:gd name="connsiteY17" fmla="*/ 7741 h 56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5031" h="56812">
                      <a:moveTo>
                        <a:pt x="9952" y="23924"/>
                      </a:moveTo>
                      <a:lnTo>
                        <a:pt x="9952" y="32191"/>
                      </a:lnTo>
                      <a:lnTo>
                        <a:pt x="23284" y="32191"/>
                      </a:lnTo>
                      <a:lnTo>
                        <a:pt x="23284" y="39873"/>
                      </a:lnTo>
                      <a:lnTo>
                        <a:pt x="9952" y="39873"/>
                      </a:lnTo>
                      <a:lnTo>
                        <a:pt x="9952" y="48837"/>
                      </a:lnTo>
                      <a:lnTo>
                        <a:pt x="25032" y="48837"/>
                      </a:lnTo>
                      <a:lnTo>
                        <a:pt x="25032" y="56812"/>
                      </a:lnTo>
                      <a:lnTo>
                        <a:pt x="0" y="56812"/>
                      </a:lnTo>
                      <a:lnTo>
                        <a:pt x="0" y="15951"/>
                      </a:lnTo>
                      <a:lnTo>
                        <a:pt x="25032" y="15951"/>
                      </a:lnTo>
                      <a:lnTo>
                        <a:pt x="25032" y="23924"/>
                      </a:lnTo>
                      <a:lnTo>
                        <a:pt x="9952" y="23924"/>
                      </a:lnTo>
                      <a:close/>
                      <a:moveTo>
                        <a:pt x="19033" y="7741"/>
                      </a:moveTo>
                      <a:lnTo>
                        <a:pt x="5008" y="13621"/>
                      </a:lnTo>
                      <a:lnTo>
                        <a:pt x="5008" y="6753"/>
                      </a:lnTo>
                      <a:lnTo>
                        <a:pt x="19033" y="0"/>
                      </a:lnTo>
                      <a:lnTo>
                        <a:pt x="19033" y="7741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A8A8D38E-2E29-1804-06C3-EB186415E105}"/>
                    </a:ext>
                  </a:extLst>
                </p:cNvPr>
                <p:cNvSpPr/>
                <p:nvPr/>
              </p:nvSpPr>
              <p:spPr>
                <a:xfrm>
                  <a:off x="1487999" y="6239791"/>
                  <a:ext cx="36556" cy="40861"/>
                </a:xfrm>
                <a:custGeom>
                  <a:avLst/>
                  <a:gdLst>
                    <a:gd name="connsiteX0" fmla="*/ 36557 w 36556"/>
                    <a:gd name="connsiteY0" fmla="*/ 40861 h 40861"/>
                    <a:gd name="connsiteX1" fmla="*/ 26600 w 36556"/>
                    <a:gd name="connsiteY1" fmla="*/ 40861 h 40861"/>
                    <a:gd name="connsiteX2" fmla="*/ 9952 w 36556"/>
                    <a:gd name="connsiteY2" fmla="*/ 15657 h 40861"/>
                    <a:gd name="connsiteX3" fmla="*/ 9952 w 36556"/>
                    <a:gd name="connsiteY3" fmla="*/ 40861 h 40861"/>
                    <a:gd name="connsiteX4" fmla="*/ 0 w 36556"/>
                    <a:gd name="connsiteY4" fmla="*/ 40861 h 40861"/>
                    <a:gd name="connsiteX5" fmla="*/ 0 w 36556"/>
                    <a:gd name="connsiteY5" fmla="*/ 0 h 40861"/>
                    <a:gd name="connsiteX6" fmla="*/ 9952 w 36556"/>
                    <a:gd name="connsiteY6" fmla="*/ 0 h 40861"/>
                    <a:gd name="connsiteX7" fmla="*/ 26600 w 36556"/>
                    <a:gd name="connsiteY7" fmla="*/ 25321 h 40861"/>
                    <a:gd name="connsiteX8" fmla="*/ 26600 w 36556"/>
                    <a:gd name="connsiteY8" fmla="*/ 0 h 40861"/>
                    <a:gd name="connsiteX9" fmla="*/ 36557 w 36556"/>
                    <a:gd name="connsiteY9" fmla="*/ 0 h 40861"/>
                    <a:gd name="connsiteX10" fmla="*/ 36557 w 36556"/>
                    <a:gd name="connsiteY10" fmla="*/ 40861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6556" h="40861">
                      <a:moveTo>
                        <a:pt x="36557" y="40861"/>
                      </a:moveTo>
                      <a:lnTo>
                        <a:pt x="26600" y="40861"/>
                      </a:lnTo>
                      <a:lnTo>
                        <a:pt x="9952" y="15657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9952" y="0"/>
                      </a:lnTo>
                      <a:lnTo>
                        <a:pt x="26600" y="25321"/>
                      </a:lnTo>
                      <a:lnTo>
                        <a:pt x="26600" y="0"/>
                      </a:lnTo>
                      <a:lnTo>
                        <a:pt x="36557" y="0"/>
                      </a:lnTo>
                      <a:lnTo>
                        <a:pt x="36557" y="40861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A5B431A2-CAD7-1FDD-1028-222AA7BB19B8}"/>
                    </a:ext>
                  </a:extLst>
                </p:cNvPr>
                <p:cNvSpPr/>
                <p:nvPr/>
              </p:nvSpPr>
              <p:spPr>
                <a:xfrm>
                  <a:off x="1535007" y="6239791"/>
                  <a:ext cx="41093" cy="40861"/>
                </a:xfrm>
                <a:custGeom>
                  <a:avLst/>
                  <a:gdLst>
                    <a:gd name="connsiteX0" fmla="*/ 28115 w 41093"/>
                    <a:gd name="connsiteY0" fmla="*/ 33642 h 40861"/>
                    <a:gd name="connsiteX1" fmla="*/ 12865 w 41093"/>
                    <a:gd name="connsiteY1" fmla="*/ 33642 h 40861"/>
                    <a:gd name="connsiteX2" fmla="*/ 10420 w 41093"/>
                    <a:gd name="connsiteY2" fmla="*/ 40861 h 40861"/>
                    <a:gd name="connsiteX3" fmla="*/ 0 w 41093"/>
                    <a:gd name="connsiteY3" fmla="*/ 40861 h 40861"/>
                    <a:gd name="connsiteX4" fmla="*/ 14786 w 41093"/>
                    <a:gd name="connsiteY4" fmla="*/ 0 h 40861"/>
                    <a:gd name="connsiteX5" fmla="*/ 26312 w 41093"/>
                    <a:gd name="connsiteY5" fmla="*/ 0 h 40861"/>
                    <a:gd name="connsiteX6" fmla="*/ 41094 w 41093"/>
                    <a:gd name="connsiteY6" fmla="*/ 40861 h 40861"/>
                    <a:gd name="connsiteX7" fmla="*/ 30559 w 41093"/>
                    <a:gd name="connsiteY7" fmla="*/ 40861 h 40861"/>
                    <a:gd name="connsiteX8" fmla="*/ 28114 w 41093"/>
                    <a:gd name="connsiteY8" fmla="*/ 33642 h 40861"/>
                    <a:gd name="connsiteX9" fmla="*/ 25555 w 41093"/>
                    <a:gd name="connsiteY9" fmla="*/ 25960 h 40861"/>
                    <a:gd name="connsiteX10" fmla="*/ 20487 w 41093"/>
                    <a:gd name="connsiteY10" fmla="*/ 10999 h 40861"/>
                    <a:gd name="connsiteX11" fmla="*/ 15484 w 41093"/>
                    <a:gd name="connsiteY11" fmla="*/ 25960 h 40861"/>
                    <a:gd name="connsiteX12" fmla="*/ 25555 w 41093"/>
                    <a:gd name="connsiteY12" fmla="*/ 2596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093" h="40861">
                      <a:moveTo>
                        <a:pt x="28115" y="33642"/>
                      </a:moveTo>
                      <a:lnTo>
                        <a:pt x="12865" y="33642"/>
                      </a:lnTo>
                      <a:lnTo>
                        <a:pt x="10420" y="40861"/>
                      </a:lnTo>
                      <a:lnTo>
                        <a:pt x="0" y="40861"/>
                      </a:lnTo>
                      <a:lnTo>
                        <a:pt x="14786" y="0"/>
                      </a:lnTo>
                      <a:lnTo>
                        <a:pt x="26312" y="0"/>
                      </a:lnTo>
                      <a:lnTo>
                        <a:pt x="41094" y="40861"/>
                      </a:lnTo>
                      <a:lnTo>
                        <a:pt x="30559" y="40861"/>
                      </a:lnTo>
                      <a:lnTo>
                        <a:pt x="28114" y="33642"/>
                      </a:lnTo>
                      <a:close/>
                      <a:moveTo>
                        <a:pt x="25555" y="25960"/>
                      </a:moveTo>
                      <a:lnTo>
                        <a:pt x="20487" y="10999"/>
                      </a:lnTo>
                      <a:lnTo>
                        <a:pt x="15484" y="25960"/>
                      </a:lnTo>
                      <a:lnTo>
                        <a:pt x="25555" y="2596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A5EA43C9-EF5B-85E4-A044-8229ACFE15BE}"/>
                    </a:ext>
                  </a:extLst>
                </p:cNvPr>
                <p:cNvSpPr/>
                <p:nvPr/>
              </p:nvSpPr>
              <p:spPr>
                <a:xfrm>
                  <a:off x="1638245" y="6239791"/>
                  <a:ext cx="25027" cy="40861"/>
                </a:xfrm>
                <a:custGeom>
                  <a:avLst/>
                  <a:gdLst>
                    <a:gd name="connsiteX0" fmla="*/ 9952 w 25027"/>
                    <a:gd name="connsiteY0" fmla="*/ 7973 h 40861"/>
                    <a:gd name="connsiteX1" fmla="*/ 9952 w 25027"/>
                    <a:gd name="connsiteY1" fmla="*/ 16240 h 40861"/>
                    <a:gd name="connsiteX2" fmla="*/ 23280 w 25027"/>
                    <a:gd name="connsiteY2" fmla="*/ 16240 h 40861"/>
                    <a:gd name="connsiteX3" fmla="*/ 23280 w 25027"/>
                    <a:gd name="connsiteY3" fmla="*/ 23922 h 40861"/>
                    <a:gd name="connsiteX4" fmla="*/ 9952 w 25027"/>
                    <a:gd name="connsiteY4" fmla="*/ 23922 h 40861"/>
                    <a:gd name="connsiteX5" fmla="*/ 9952 w 25027"/>
                    <a:gd name="connsiteY5" fmla="*/ 32886 h 40861"/>
                    <a:gd name="connsiteX6" fmla="*/ 25027 w 25027"/>
                    <a:gd name="connsiteY6" fmla="*/ 32886 h 40861"/>
                    <a:gd name="connsiteX7" fmla="*/ 25027 w 25027"/>
                    <a:gd name="connsiteY7" fmla="*/ 40861 h 40861"/>
                    <a:gd name="connsiteX8" fmla="*/ 0 w 25027"/>
                    <a:gd name="connsiteY8" fmla="*/ 40861 h 40861"/>
                    <a:gd name="connsiteX9" fmla="*/ 0 w 25027"/>
                    <a:gd name="connsiteY9" fmla="*/ 0 h 40861"/>
                    <a:gd name="connsiteX10" fmla="*/ 25027 w 25027"/>
                    <a:gd name="connsiteY10" fmla="*/ 0 h 40861"/>
                    <a:gd name="connsiteX11" fmla="*/ 25027 w 25027"/>
                    <a:gd name="connsiteY11" fmla="*/ 7973 h 40861"/>
                    <a:gd name="connsiteX12" fmla="*/ 9952 w 25027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27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0" y="16240"/>
                      </a:lnTo>
                      <a:lnTo>
                        <a:pt x="23280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27" y="32886"/>
                      </a:lnTo>
                      <a:lnTo>
                        <a:pt x="25027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27" y="0"/>
                      </a:lnTo>
                      <a:lnTo>
                        <a:pt x="25027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B9B67FC1-73EF-F96D-9E39-9AE7B2F7D388}"/>
                    </a:ext>
                  </a:extLst>
                </p:cNvPr>
                <p:cNvSpPr/>
                <p:nvPr/>
              </p:nvSpPr>
              <p:spPr>
                <a:xfrm>
                  <a:off x="1784681" y="6239791"/>
                  <a:ext cx="25031" cy="40861"/>
                </a:xfrm>
                <a:custGeom>
                  <a:avLst/>
                  <a:gdLst>
                    <a:gd name="connsiteX0" fmla="*/ 9952 w 25031"/>
                    <a:gd name="connsiteY0" fmla="*/ 7973 h 40861"/>
                    <a:gd name="connsiteX1" fmla="*/ 9952 w 25031"/>
                    <a:gd name="connsiteY1" fmla="*/ 16240 h 40861"/>
                    <a:gd name="connsiteX2" fmla="*/ 23284 w 25031"/>
                    <a:gd name="connsiteY2" fmla="*/ 16240 h 40861"/>
                    <a:gd name="connsiteX3" fmla="*/ 23284 w 25031"/>
                    <a:gd name="connsiteY3" fmla="*/ 23922 h 40861"/>
                    <a:gd name="connsiteX4" fmla="*/ 9952 w 25031"/>
                    <a:gd name="connsiteY4" fmla="*/ 23922 h 40861"/>
                    <a:gd name="connsiteX5" fmla="*/ 9952 w 25031"/>
                    <a:gd name="connsiteY5" fmla="*/ 32886 h 40861"/>
                    <a:gd name="connsiteX6" fmla="*/ 25032 w 25031"/>
                    <a:gd name="connsiteY6" fmla="*/ 32886 h 40861"/>
                    <a:gd name="connsiteX7" fmla="*/ 25032 w 25031"/>
                    <a:gd name="connsiteY7" fmla="*/ 40861 h 40861"/>
                    <a:gd name="connsiteX8" fmla="*/ 0 w 25031"/>
                    <a:gd name="connsiteY8" fmla="*/ 40861 h 40861"/>
                    <a:gd name="connsiteX9" fmla="*/ 0 w 25031"/>
                    <a:gd name="connsiteY9" fmla="*/ 0 h 40861"/>
                    <a:gd name="connsiteX10" fmla="*/ 25032 w 25031"/>
                    <a:gd name="connsiteY10" fmla="*/ 0 h 40861"/>
                    <a:gd name="connsiteX11" fmla="*/ 25032 w 25031"/>
                    <a:gd name="connsiteY11" fmla="*/ 7973 h 40861"/>
                    <a:gd name="connsiteX12" fmla="*/ 9952 w 25031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31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4" y="16240"/>
                      </a:lnTo>
                      <a:lnTo>
                        <a:pt x="23284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32" y="32886"/>
                      </a:lnTo>
                      <a:lnTo>
                        <a:pt x="2503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32" y="0"/>
                      </a:lnTo>
                      <a:lnTo>
                        <a:pt x="25032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5FCB25E4-137E-B9B1-4085-0AD50991AEF7}"/>
                    </a:ext>
                  </a:extLst>
                </p:cNvPr>
                <p:cNvSpPr/>
                <p:nvPr/>
              </p:nvSpPr>
              <p:spPr>
                <a:xfrm>
                  <a:off x="1819523" y="6239791"/>
                  <a:ext cx="31608" cy="40861"/>
                </a:xfrm>
                <a:custGeom>
                  <a:avLst/>
                  <a:gdLst>
                    <a:gd name="connsiteX0" fmla="*/ 31608 w 31608"/>
                    <a:gd name="connsiteY0" fmla="*/ 0 h 40861"/>
                    <a:gd name="connsiteX1" fmla="*/ 31608 w 31608"/>
                    <a:gd name="connsiteY1" fmla="*/ 7973 h 40861"/>
                    <a:gd name="connsiteX2" fmla="*/ 20780 w 31608"/>
                    <a:gd name="connsiteY2" fmla="*/ 7973 h 40861"/>
                    <a:gd name="connsiteX3" fmla="*/ 20780 w 31608"/>
                    <a:gd name="connsiteY3" fmla="*/ 40861 h 40861"/>
                    <a:gd name="connsiteX4" fmla="*/ 10828 w 31608"/>
                    <a:gd name="connsiteY4" fmla="*/ 40861 h 40861"/>
                    <a:gd name="connsiteX5" fmla="*/ 10828 w 31608"/>
                    <a:gd name="connsiteY5" fmla="*/ 7973 h 40861"/>
                    <a:gd name="connsiteX6" fmla="*/ 0 w 31608"/>
                    <a:gd name="connsiteY6" fmla="*/ 7973 h 40861"/>
                    <a:gd name="connsiteX7" fmla="*/ 0 w 31608"/>
                    <a:gd name="connsiteY7" fmla="*/ 0 h 40861"/>
                    <a:gd name="connsiteX8" fmla="*/ 31608 w 31608"/>
                    <a:gd name="connsiteY8" fmla="*/ 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608" h="40861">
                      <a:moveTo>
                        <a:pt x="31608" y="0"/>
                      </a:moveTo>
                      <a:lnTo>
                        <a:pt x="31608" y="7973"/>
                      </a:lnTo>
                      <a:lnTo>
                        <a:pt x="20780" y="7973"/>
                      </a:lnTo>
                      <a:lnTo>
                        <a:pt x="20780" y="40861"/>
                      </a:lnTo>
                      <a:lnTo>
                        <a:pt x="10828" y="40861"/>
                      </a:lnTo>
                      <a:lnTo>
                        <a:pt x="10828" y="7973"/>
                      </a:lnTo>
                      <a:lnTo>
                        <a:pt x="0" y="7973"/>
                      </a:lnTo>
                      <a:lnTo>
                        <a:pt x="0" y="0"/>
                      </a:lnTo>
                      <a:lnTo>
                        <a:pt x="31608" y="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F5029DD3-AFC7-6B93-32DC-13B652772A71}"/>
                    </a:ext>
                  </a:extLst>
                </p:cNvPr>
                <p:cNvSpPr/>
                <p:nvPr/>
              </p:nvSpPr>
              <p:spPr>
                <a:xfrm>
                  <a:off x="1921328" y="6239791"/>
                  <a:ext cx="41093" cy="40861"/>
                </a:xfrm>
                <a:custGeom>
                  <a:avLst/>
                  <a:gdLst>
                    <a:gd name="connsiteX0" fmla="*/ 28115 w 41093"/>
                    <a:gd name="connsiteY0" fmla="*/ 33642 h 40861"/>
                    <a:gd name="connsiteX1" fmla="*/ 12865 w 41093"/>
                    <a:gd name="connsiteY1" fmla="*/ 33642 h 40861"/>
                    <a:gd name="connsiteX2" fmla="*/ 10420 w 41093"/>
                    <a:gd name="connsiteY2" fmla="*/ 40861 h 40861"/>
                    <a:gd name="connsiteX3" fmla="*/ 0 w 41093"/>
                    <a:gd name="connsiteY3" fmla="*/ 40861 h 40861"/>
                    <a:gd name="connsiteX4" fmla="*/ 14786 w 41093"/>
                    <a:gd name="connsiteY4" fmla="*/ 0 h 40861"/>
                    <a:gd name="connsiteX5" fmla="*/ 26312 w 41093"/>
                    <a:gd name="connsiteY5" fmla="*/ 0 h 40861"/>
                    <a:gd name="connsiteX6" fmla="*/ 41094 w 41093"/>
                    <a:gd name="connsiteY6" fmla="*/ 40861 h 40861"/>
                    <a:gd name="connsiteX7" fmla="*/ 30559 w 41093"/>
                    <a:gd name="connsiteY7" fmla="*/ 40861 h 40861"/>
                    <a:gd name="connsiteX8" fmla="*/ 28114 w 41093"/>
                    <a:gd name="connsiteY8" fmla="*/ 33642 h 40861"/>
                    <a:gd name="connsiteX9" fmla="*/ 25556 w 41093"/>
                    <a:gd name="connsiteY9" fmla="*/ 25960 h 40861"/>
                    <a:gd name="connsiteX10" fmla="*/ 20488 w 41093"/>
                    <a:gd name="connsiteY10" fmla="*/ 10999 h 40861"/>
                    <a:gd name="connsiteX11" fmla="*/ 15484 w 41093"/>
                    <a:gd name="connsiteY11" fmla="*/ 25960 h 40861"/>
                    <a:gd name="connsiteX12" fmla="*/ 25556 w 41093"/>
                    <a:gd name="connsiteY12" fmla="*/ 2596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1093" h="40861">
                      <a:moveTo>
                        <a:pt x="28115" y="33642"/>
                      </a:moveTo>
                      <a:lnTo>
                        <a:pt x="12865" y="33642"/>
                      </a:lnTo>
                      <a:lnTo>
                        <a:pt x="10420" y="40861"/>
                      </a:lnTo>
                      <a:lnTo>
                        <a:pt x="0" y="40861"/>
                      </a:lnTo>
                      <a:lnTo>
                        <a:pt x="14786" y="0"/>
                      </a:lnTo>
                      <a:lnTo>
                        <a:pt x="26312" y="0"/>
                      </a:lnTo>
                      <a:lnTo>
                        <a:pt x="41094" y="40861"/>
                      </a:lnTo>
                      <a:lnTo>
                        <a:pt x="30559" y="40861"/>
                      </a:lnTo>
                      <a:lnTo>
                        <a:pt x="28114" y="33642"/>
                      </a:lnTo>
                      <a:close/>
                      <a:moveTo>
                        <a:pt x="25556" y="25960"/>
                      </a:moveTo>
                      <a:lnTo>
                        <a:pt x="20488" y="10999"/>
                      </a:lnTo>
                      <a:lnTo>
                        <a:pt x="15484" y="25960"/>
                      </a:lnTo>
                      <a:lnTo>
                        <a:pt x="25556" y="2596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B7523AE4-0F96-68CF-B63F-A7A1D3C38DF2}"/>
                    </a:ext>
                  </a:extLst>
                </p:cNvPr>
                <p:cNvSpPr/>
                <p:nvPr/>
              </p:nvSpPr>
              <p:spPr>
                <a:xfrm>
                  <a:off x="2015715" y="6239791"/>
                  <a:ext cx="9952" cy="40861"/>
                </a:xfrm>
                <a:custGeom>
                  <a:avLst/>
                  <a:gdLst>
                    <a:gd name="connsiteX0" fmla="*/ 9952 w 9952"/>
                    <a:gd name="connsiteY0" fmla="*/ 0 h 40861"/>
                    <a:gd name="connsiteX1" fmla="*/ 9952 w 9952"/>
                    <a:gd name="connsiteY1" fmla="*/ 40861 h 40861"/>
                    <a:gd name="connsiteX2" fmla="*/ 0 w 9952"/>
                    <a:gd name="connsiteY2" fmla="*/ 40861 h 40861"/>
                    <a:gd name="connsiteX3" fmla="*/ 0 w 9952"/>
                    <a:gd name="connsiteY3" fmla="*/ 0 h 40861"/>
                    <a:gd name="connsiteX4" fmla="*/ 9952 w 9952"/>
                    <a:gd name="connsiteY4" fmla="*/ 0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52" h="40861">
                      <a:moveTo>
                        <a:pt x="9952" y="0"/>
                      </a:move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9952" y="0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A0D97596-35E6-1E53-55AD-ADB791F1097B}"/>
                    </a:ext>
                  </a:extLst>
                </p:cNvPr>
                <p:cNvSpPr/>
                <p:nvPr/>
              </p:nvSpPr>
              <p:spPr>
                <a:xfrm>
                  <a:off x="2039552" y="6239791"/>
                  <a:ext cx="25027" cy="40861"/>
                </a:xfrm>
                <a:custGeom>
                  <a:avLst/>
                  <a:gdLst>
                    <a:gd name="connsiteX0" fmla="*/ 9952 w 25027"/>
                    <a:gd name="connsiteY0" fmla="*/ 7973 h 40861"/>
                    <a:gd name="connsiteX1" fmla="*/ 9952 w 25027"/>
                    <a:gd name="connsiteY1" fmla="*/ 16240 h 40861"/>
                    <a:gd name="connsiteX2" fmla="*/ 23280 w 25027"/>
                    <a:gd name="connsiteY2" fmla="*/ 16240 h 40861"/>
                    <a:gd name="connsiteX3" fmla="*/ 23280 w 25027"/>
                    <a:gd name="connsiteY3" fmla="*/ 23922 h 40861"/>
                    <a:gd name="connsiteX4" fmla="*/ 9952 w 25027"/>
                    <a:gd name="connsiteY4" fmla="*/ 23922 h 40861"/>
                    <a:gd name="connsiteX5" fmla="*/ 9952 w 25027"/>
                    <a:gd name="connsiteY5" fmla="*/ 32886 h 40861"/>
                    <a:gd name="connsiteX6" fmla="*/ 25027 w 25027"/>
                    <a:gd name="connsiteY6" fmla="*/ 32886 h 40861"/>
                    <a:gd name="connsiteX7" fmla="*/ 25027 w 25027"/>
                    <a:gd name="connsiteY7" fmla="*/ 40861 h 40861"/>
                    <a:gd name="connsiteX8" fmla="*/ 0 w 25027"/>
                    <a:gd name="connsiteY8" fmla="*/ 40861 h 40861"/>
                    <a:gd name="connsiteX9" fmla="*/ 0 w 25027"/>
                    <a:gd name="connsiteY9" fmla="*/ 0 h 40861"/>
                    <a:gd name="connsiteX10" fmla="*/ 25027 w 25027"/>
                    <a:gd name="connsiteY10" fmla="*/ 0 h 40861"/>
                    <a:gd name="connsiteX11" fmla="*/ 25027 w 25027"/>
                    <a:gd name="connsiteY11" fmla="*/ 7973 h 40861"/>
                    <a:gd name="connsiteX12" fmla="*/ 9952 w 25027"/>
                    <a:gd name="connsiteY12" fmla="*/ 797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027" h="40861">
                      <a:moveTo>
                        <a:pt x="9952" y="7973"/>
                      </a:moveTo>
                      <a:lnTo>
                        <a:pt x="9952" y="16240"/>
                      </a:lnTo>
                      <a:lnTo>
                        <a:pt x="23280" y="16240"/>
                      </a:lnTo>
                      <a:lnTo>
                        <a:pt x="23280" y="23922"/>
                      </a:lnTo>
                      <a:lnTo>
                        <a:pt x="9952" y="23922"/>
                      </a:lnTo>
                      <a:lnTo>
                        <a:pt x="9952" y="32886"/>
                      </a:lnTo>
                      <a:lnTo>
                        <a:pt x="25027" y="32886"/>
                      </a:lnTo>
                      <a:lnTo>
                        <a:pt x="25027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25027" y="0"/>
                      </a:lnTo>
                      <a:lnTo>
                        <a:pt x="25027" y="7973"/>
                      </a:lnTo>
                      <a:lnTo>
                        <a:pt x="9952" y="797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2854ED57-CF5F-1DF2-76CF-E074E52D5A39}"/>
                    </a:ext>
                  </a:extLst>
                </p:cNvPr>
                <p:cNvSpPr/>
                <p:nvPr/>
              </p:nvSpPr>
              <p:spPr>
                <a:xfrm>
                  <a:off x="2123578" y="6239208"/>
                  <a:ext cx="30851" cy="41851"/>
                </a:xfrm>
                <a:custGeom>
                  <a:avLst/>
                  <a:gdLst>
                    <a:gd name="connsiteX0" fmla="*/ 0 w 30851"/>
                    <a:gd name="connsiteY0" fmla="*/ 29219 h 41851"/>
                    <a:gd name="connsiteX1" fmla="*/ 10594 w 30851"/>
                    <a:gd name="connsiteY1" fmla="*/ 29219 h 41851"/>
                    <a:gd name="connsiteX2" fmla="*/ 15657 w 30851"/>
                    <a:gd name="connsiteY2" fmla="*/ 33876 h 41851"/>
                    <a:gd name="connsiteX3" fmla="*/ 20431 w 30851"/>
                    <a:gd name="connsiteY3" fmla="*/ 30035 h 41851"/>
                    <a:gd name="connsiteX4" fmla="*/ 12690 w 30851"/>
                    <a:gd name="connsiteY4" fmla="*/ 24447 h 41851"/>
                    <a:gd name="connsiteX5" fmla="*/ 118 w 30851"/>
                    <a:gd name="connsiteY5" fmla="*/ 12165 h 41851"/>
                    <a:gd name="connsiteX6" fmla="*/ 15019 w 30851"/>
                    <a:gd name="connsiteY6" fmla="*/ 0 h 41851"/>
                    <a:gd name="connsiteX7" fmla="*/ 30328 w 30851"/>
                    <a:gd name="connsiteY7" fmla="*/ 12223 h 41851"/>
                    <a:gd name="connsiteX8" fmla="*/ 19560 w 30851"/>
                    <a:gd name="connsiteY8" fmla="*/ 12223 h 41851"/>
                    <a:gd name="connsiteX9" fmla="*/ 14671 w 30851"/>
                    <a:gd name="connsiteY9" fmla="*/ 7973 h 41851"/>
                    <a:gd name="connsiteX10" fmla="*/ 10654 w 30851"/>
                    <a:gd name="connsiteY10" fmla="*/ 11699 h 41851"/>
                    <a:gd name="connsiteX11" fmla="*/ 18335 w 30851"/>
                    <a:gd name="connsiteY11" fmla="*/ 17171 h 41851"/>
                    <a:gd name="connsiteX12" fmla="*/ 24768 w 30851"/>
                    <a:gd name="connsiteY12" fmla="*/ 19732 h 41851"/>
                    <a:gd name="connsiteX13" fmla="*/ 30851 w 30851"/>
                    <a:gd name="connsiteY13" fmla="*/ 29278 h 41851"/>
                    <a:gd name="connsiteX14" fmla="*/ 15951 w 30851"/>
                    <a:gd name="connsiteY14" fmla="*/ 41851 h 41851"/>
                    <a:gd name="connsiteX15" fmla="*/ 0 w 30851"/>
                    <a:gd name="connsiteY15" fmla="*/ 29218 h 41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851" h="41851">
                      <a:moveTo>
                        <a:pt x="0" y="29219"/>
                      </a:moveTo>
                      <a:lnTo>
                        <a:pt x="10594" y="29219"/>
                      </a:lnTo>
                      <a:cubicBezTo>
                        <a:pt x="11008" y="33409"/>
                        <a:pt x="14224" y="33876"/>
                        <a:pt x="15657" y="33876"/>
                      </a:cubicBezTo>
                      <a:cubicBezTo>
                        <a:pt x="17568" y="33876"/>
                        <a:pt x="20431" y="33192"/>
                        <a:pt x="20431" y="30035"/>
                      </a:cubicBezTo>
                      <a:cubicBezTo>
                        <a:pt x="20431" y="26443"/>
                        <a:pt x="15235" y="25217"/>
                        <a:pt x="12690" y="24447"/>
                      </a:cubicBezTo>
                      <a:cubicBezTo>
                        <a:pt x="5095" y="22151"/>
                        <a:pt x="118" y="19532"/>
                        <a:pt x="118" y="12165"/>
                      </a:cubicBezTo>
                      <a:cubicBezTo>
                        <a:pt x="118" y="3738"/>
                        <a:pt x="7174" y="0"/>
                        <a:pt x="15019" y="0"/>
                      </a:cubicBezTo>
                      <a:cubicBezTo>
                        <a:pt x="24439" y="0"/>
                        <a:pt x="30041" y="4926"/>
                        <a:pt x="30328" y="12223"/>
                      </a:cubicBezTo>
                      <a:lnTo>
                        <a:pt x="19560" y="12223"/>
                      </a:lnTo>
                      <a:cubicBezTo>
                        <a:pt x="19363" y="9219"/>
                        <a:pt x="17055" y="7973"/>
                        <a:pt x="14671" y="7973"/>
                      </a:cubicBezTo>
                      <a:cubicBezTo>
                        <a:pt x="12587" y="7973"/>
                        <a:pt x="10654" y="9029"/>
                        <a:pt x="10654" y="11699"/>
                      </a:cubicBezTo>
                      <a:cubicBezTo>
                        <a:pt x="10654" y="14104"/>
                        <a:pt x="12277" y="15131"/>
                        <a:pt x="18335" y="17171"/>
                      </a:cubicBezTo>
                      <a:cubicBezTo>
                        <a:pt x="20977" y="18061"/>
                        <a:pt x="23119" y="18916"/>
                        <a:pt x="24768" y="19732"/>
                      </a:cubicBezTo>
                      <a:cubicBezTo>
                        <a:pt x="27216" y="20945"/>
                        <a:pt x="30851" y="23626"/>
                        <a:pt x="30851" y="29278"/>
                      </a:cubicBezTo>
                      <a:cubicBezTo>
                        <a:pt x="30851" y="36513"/>
                        <a:pt x="25047" y="41851"/>
                        <a:pt x="15951" y="41851"/>
                      </a:cubicBezTo>
                      <a:cubicBezTo>
                        <a:pt x="6202" y="41851"/>
                        <a:pt x="154" y="36648"/>
                        <a:pt x="0" y="29218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AE7177A7-EB2D-CA39-9726-10F31A5034AC}"/>
                    </a:ext>
                  </a:extLst>
                </p:cNvPr>
                <p:cNvSpPr/>
                <p:nvPr/>
              </p:nvSpPr>
              <p:spPr>
                <a:xfrm>
                  <a:off x="1721734" y="6239208"/>
                  <a:ext cx="30851" cy="41851"/>
                </a:xfrm>
                <a:custGeom>
                  <a:avLst/>
                  <a:gdLst>
                    <a:gd name="connsiteX0" fmla="*/ 0 w 30851"/>
                    <a:gd name="connsiteY0" fmla="*/ 29219 h 41851"/>
                    <a:gd name="connsiteX1" fmla="*/ 10594 w 30851"/>
                    <a:gd name="connsiteY1" fmla="*/ 29219 h 41851"/>
                    <a:gd name="connsiteX2" fmla="*/ 15657 w 30851"/>
                    <a:gd name="connsiteY2" fmla="*/ 33876 h 41851"/>
                    <a:gd name="connsiteX3" fmla="*/ 20431 w 30851"/>
                    <a:gd name="connsiteY3" fmla="*/ 30035 h 41851"/>
                    <a:gd name="connsiteX4" fmla="*/ 12690 w 30851"/>
                    <a:gd name="connsiteY4" fmla="*/ 24447 h 41851"/>
                    <a:gd name="connsiteX5" fmla="*/ 119 w 30851"/>
                    <a:gd name="connsiteY5" fmla="*/ 12165 h 41851"/>
                    <a:gd name="connsiteX6" fmla="*/ 15019 w 30851"/>
                    <a:gd name="connsiteY6" fmla="*/ 0 h 41851"/>
                    <a:gd name="connsiteX7" fmla="*/ 30328 w 30851"/>
                    <a:gd name="connsiteY7" fmla="*/ 12223 h 41851"/>
                    <a:gd name="connsiteX8" fmla="*/ 19560 w 30851"/>
                    <a:gd name="connsiteY8" fmla="*/ 12223 h 41851"/>
                    <a:gd name="connsiteX9" fmla="*/ 14671 w 30851"/>
                    <a:gd name="connsiteY9" fmla="*/ 7973 h 41851"/>
                    <a:gd name="connsiteX10" fmla="*/ 10654 w 30851"/>
                    <a:gd name="connsiteY10" fmla="*/ 11699 h 41851"/>
                    <a:gd name="connsiteX11" fmla="*/ 18335 w 30851"/>
                    <a:gd name="connsiteY11" fmla="*/ 17171 h 41851"/>
                    <a:gd name="connsiteX12" fmla="*/ 24768 w 30851"/>
                    <a:gd name="connsiteY12" fmla="*/ 19732 h 41851"/>
                    <a:gd name="connsiteX13" fmla="*/ 30852 w 30851"/>
                    <a:gd name="connsiteY13" fmla="*/ 29278 h 41851"/>
                    <a:gd name="connsiteX14" fmla="*/ 15951 w 30851"/>
                    <a:gd name="connsiteY14" fmla="*/ 41851 h 41851"/>
                    <a:gd name="connsiteX15" fmla="*/ 0 w 30851"/>
                    <a:gd name="connsiteY15" fmla="*/ 29218 h 41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851" h="41851">
                      <a:moveTo>
                        <a:pt x="0" y="29219"/>
                      </a:moveTo>
                      <a:lnTo>
                        <a:pt x="10594" y="29219"/>
                      </a:lnTo>
                      <a:cubicBezTo>
                        <a:pt x="11008" y="33409"/>
                        <a:pt x="14224" y="33876"/>
                        <a:pt x="15657" y="33876"/>
                      </a:cubicBezTo>
                      <a:cubicBezTo>
                        <a:pt x="17568" y="33876"/>
                        <a:pt x="20431" y="33192"/>
                        <a:pt x="20431" y="30035"/>
                      </a:cubicBezTo>
                      <a:cubicBezTo>
                        <a:pt x="20431" y="26443"/>
                        <a:pt x="15235" y="25217"/>
                        <a:pt x="12690" y="24447"/>
                      </a:cubicBezTo>
                      <a:cubicBezTo>
                        <a:pt x="5095" y="22151"/>
                        <a:pt x="119" y="19532"/>
                        <a:pt x="119" y="12165"/>
                      </a:cubicBezTo>
                      <a:cubicBezTo>
                        <a:pt x="119" y="3738"/>
                        <a:pt x="7174" y="0"/>
                        <a:pt x="15019" y="0"/>
                      </a:cubicBezTo>
                      <a:cubicBezTo>
                        <a:pt x="24439" y="0"/>
                        <a:pt x="30041" y="4926"/>
                        <a:pt x="30328" y="12223"/>
                      </a:cubicBezTo>
                      <a:lnTo>
                        <a:pt x="19560" y="12223"/>
                      </a:lnTo>
                      <a:cubicBezTo>
                        <a:pt x="19363" y="9219"/>
                        <a:pt x="17056" y="7973"/>
                        <a:pt x="14671" y="7973"/>
                      </a:cubicBezTo>
                      <a:cubicBezTo>
                        <a:pt x="12587" y="7973"/>
                        <a:pt x="10654" y="9029"/>
                        <a:pt x="10654" y="11699"/>
                      </a:cubicBezTo>
                      <a:cubicBezTo>
                        <a:pt x="10654" y="14104"/>
                        <a:pt x="12277" y="15131"/>
                        <a:pt x="18335" y="17171"/>
                      </a:cubicBezTo>
                      <a:cubicBezTo>
                        <a:pt x="20977" y="18061"/>
                        <a:pt x="23119" y="18916"/>
                        <a:pt x="24768" y="19732"/>
                      </a:cubicBezTo>
                      <a:cubicBezTo>
                        <a:pt x="27216" y="20945"/>
                        <a:pt x="30852" y="23626"/>
                        <a:pt x="30852" y="29278"/>
                      </a:cubicBezTo>
                      <a:cubicBezTo>
                        <a:pt x="30852" y="36513"/>
                        <a:pt x="25047" y="41851"/>
                        <a:pt x="15951" y="41851"/>
                      </a:cubicBezTo>
                      <a:cubicBezTo>
                        <a:pt x="6202" y="41851"/>
                        <a:pt x="155" y="36648"/>
                        <a:pt x="0" y="29218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2B57FC33-FD98-CFF0-BDF4-728A068FBB63}"/>
                    </a:ext>
                  </a:extLst>
                </p:cNvPr>
                <p:cNvSpPr/>
                <p:nvPr/>
              </p:nvSpPr>
              <p:spPr>
                <a:xfrm>
                  <a:off x="1677338" y="6239791"/>
                  <a:ext cx="32072" cy="40861"/>
                </a:xfrm>
                <a:custGeom>
                  <a:avLst/>
                  <a:gdLst>
                    <a:gd name="connsiteX0" fmla="*/ 20836 w 32072"/>
                    <a:gd name="connsiteY0" fmla="*/ 40861 h 40861"/>
                    <a:gd name="connsiteX1" fmla="*/ 12337 w 32072"/>
                    <a:gd name="connsiteY1" fmla="*/ 25435 h 40861"/>
                    <a:gd name="connsiteX2" fmla="*/ 9952 w 32072"/>
                    <a:gd name="connsiteY2" fmla="*/ 25435 h 40861"/>
                    <a:gd name="connsiteX3" fmla="*/ 9952 w 32072"/>
                    <a:gd name="connsiteY3" fmla="*/ 40861 h 40861"/>
                    <a:gd name="connsiteX4" fmla="*/ 0 w 32072"/>
                    <a:gd name="connsiteY4" fmla="*/ 40861 h 40861"/>
                    <a:gd name="connsiteX5" fmla="*/ 0 w 32072"/>
                    <a:gd name="connsiteY5" fmla="*/ 0 h 40861"/>
                    <a:gd name="connsiteX6" fmla="*/ 16704 w 32072"/>
                    <a:gd name="connsiteY6" fmla="*/ 0 h 40861"/>
                    <a:gd name="connsiteX7" fmla="*/ 31724 w 32072"/>
                    <a:gd name="connsiteY7" fmla="*/ 12862 h 40861"/>
                    <a:gd name="connsiteX8" fmla="*/ 22643 w 32072"/>
                    <a:gd name="connsiteY8" fmla="*/ 24678 h 40861"/>
                    <a:gd name="connsiteX9" fmla="*/ 32072 w 32072"/>
                    <a:gd name="connsiteY9" fmla="*/ 40861 h 40861"/>
                    <a:gd name="connsiteX10" fmla="*/ 20836 w 32072"/>
                    <a:gd name="connsiteY10" fmla="*/ 40861 h 40861"/>
                    <a:gd name="connsiteX11" fmla="*/ 9952 w 32072"/>
                    <a:gd name="connsiteY11" fmla="*/ 18393 h 40861"/>
                    <a:gd name="connsiteX12" fmla="*/ 16121 w 32072"/>
                    <a:gd name="connsiteY12" fmla="*/ 18393 h 40861"/>
                    <a:gd name="connsiteX13" fmla="*/ 21592 w 32072"/>
                    <a:gd name="connsiteY13" fmla="*/ 13271 h 40861"/>
                    <a:gd name="connsiteX14" fmla="*/ 16121 w 32072"/>
                    <a:gd name="connsiteY14" fmla="*/ 8265 h 40861"/>
                    <a:gd name="connsiteX15" fmla="*/ 9952 w 32072"/>
                    <a:gd name="connsiteY15" fmla="*/ 8265 h 40861"/>
                    <a:gd name="connsiteX16" fmla="*/ 9952 w 32072"/>
                    <a:gd name="connsiteY16" fmla="*/ 1839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072" h="40861">
                      <a:moveTo>
                        <a:pt x="20836" y="40861"/>
                      </a:moveTo>
                      <a:lnTo>
                        <a:pt x="12337" y="25435"/>
                      </a:lnTo>
                      <a:lnTo>
                        <a:pt x="9952" y="25435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6704" y="0"/>
                      </a:lnTo>
                      <a:cubicBezTo>
                        <a:pt x="26288" y="0"/>
                        <a:pt x="31724" y="5239"/>
                        <a:pt x="31724" y="12862"/>
                      </a:cubicBezTo>
                      <a:cubicBezTo>
                        <a:pt x="31724" y="15578"/>
                        <a:pt x="30715" y="22266"/>
                        <a:pt x="22643" y="24678"/>
                      </a:cubicBezTo>
                      <a:lnTo>
                        <a:pt x="32072" y="40861"/>
                      </a:lnTo>
                      <a:lnTo>
                        <a:pt x="20836" y="40861"/>
                      </a:lnTo>
                      <a:close/>
                      <a:moveTo>
                        <a:pt x="9952" y="18393"/>
                      </a:moveTo>
                      <a:lnTo>
                        <a:pt x="16121" y="18393"/>
                      </a:lnTo>
                      <a:cubicBezTo>
                        <a:pt x="19736" y="18393"/>
                        <a:pt x="21592" y="16543"/>
                        <a:pt x="21592" y="13271"/>
                      </a:cubicBezTo>
                      <a:cubicBezTo>
                        <a:pt x="21592" y="10099"/>
                        <a:pt x="19700" y="8265"/>
                        <a:pt x="16121" y="8265"/>
                      </a:cubicBezTo>
                      <a:lnTo>
                        <a:pt x="9952" y="8265"/>
                      </a:lnTo>
                      <a:lnTo>
                        <a:pt x="9952" y="1839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BC4979C7-E7D0-3C78-953E-F3FFB967E985}"/>
                    </a:ext>
                  </a:extLst>
                </p:cNvPr>
                <p:cNvSpPr/>
                <p:nvPr/>
              </p:nvSpPr>
              <p:spPr>
                <a:xfrm>
                  <a:off x="2078644" y="6239791"/>
                  <a:ext cx="32072" cy="40861"/>
                </a:xfrm>
                <a:custGeom>
                  <a:avLst/>
                  <a:gdLst>
                    <a:gd name="connsiteX0" fmla="*/ 20836 w 32072"/>
                    <a:gd name="connsiteY0" fmla="*/ 40861 h 40861"/>
                    <a:gd name="connsiteX1" fmla="*/ 12337 w 32072"/>
                    <a:gd name="connsiteY1" fmla="*/ 25435 h 40861"/>
                    <a:gd name="connsiteX2" fmla="*/ 9952 w 32072"/>
                    <a:gd name="connsiteY2" fmla="*/ 25435 h 40861"/>
                    <a:gd name="connsiteX3" fmla="*/ 9952 w 32072"/>
                    <a:gd name="connsiteY3" fmla="*/ 40861 h 40861"/>
                    <a:gd name="connsiteX4" fmla="*/ 0 w 32072"/>
                    <a:gd name="connsiteY4" fmla="*/ 40861 h 40861"/>
                    <a:gd name="connsiteX5" fmla="*/ 0 w 32072"/>
                    <a:gd name="connsiteY5" fmla="*/ 0 h 40861"/>
                    <a:gd name="connsiteX6" fmla="*/ 16704 w 32072"/>
                    <a:gd name="connsiteY6" fmla="*/ 0 h 40861"/>
                    <a:gd name="connsiteX7" fmla="*/ 31724 w 32072"/>
                    <a:gd name="connsiteY7" fmla="*/ 12862 h 40861"/>
                    <a:gd name="connsiteX8" fmla="*/ 22643 w 32072"/>
                    <a:gd name="connsiteY8" fmla="*/ 24678 h 40861"/>
                    <a:gd name="connsiteX9" fmla="*/ 32072 w 32072"/>
                    <a:gd name="connsiteY9" fmla="*/ 40861 h 40861"/>
                    <a:gd name="connsiteX10" fmla="*/ 20836 w 32072"/>
                    <a:gd name="connsiteY10" fmla="*/ 40861 h 40861"/>
                    <a:gd name="connsiteX11" fmla="*/ 9953 w 32072"/>
                    <a:gd name="connsiteY11" fmla="*/ 18393 h 40861"/>
                    <a:gd name="connsiteX12" fmla="*/ 16122 w 32072"/>
                    <a:gd name="connsiteY12" fmla="*/ 18393 h 40861"/>
                    <a:gd name="connsiteX13" fmla="*/ 21593 w 32072"/>
                    <a:gd name="connsiteY13" fmla="*/ 13271 h 40861"/>
                    <a:gd name="connsiteX14" fmla="*/ 16122 w 32072"/>
                    <a:gd name="connsiteY14" fmla="*/ 8265 h 40861"/>
                    <a:gd name="connsiteX15" fmla="*/ 9953 w 32072"/>
                    <a:gd name="connsiteY15" fmla="*/ 8265 h 40861"/>
                    <a:gd name="connsiteX16" fmla="*/ 9953 w 32072"/>
                    <a:gd name="connsiteY16" fmla="*/ 18393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072" h="40861">
                      <a:moveTo>
                        <a:pt x="20836" y="40861"/>
                      </a:moveTo>
                      <a:lnTo>
                        <a:pt x="12337" y="25435"/>
                      </a:lnTo>
                      <a:lnTo>
                        <a:pt x="9952" y="25435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6704" y="0"/>
                      </a:lnTo>
                      <a:cubicBezTo>
                        <a:pt x="26288" y="0"/>
                        <a:pt x="31724" y="5239"/>
                        <a:pt x="31724" y="12862"/>
                      </a:cubicBezTo>
                      <a:cubicBezTo>
                        <a:pt x="31724" y="15578"/>
                        <a:pt x="30715" y="22266"/>
                        <a:pt x="22643" y="24678"/>
                      </a:cubicBezTo>
                      <a:lnTo>
                        <a:pt x="32072" y="40861"/>
                      </a:lnTo>
                      <a:lnTo>
                        <a:pt x="20836" y="40861"/>
                      </a:lnTo>
                      <a:close/>
                      <a:moveTo>
                        <a:pt x="9953" y="18393"/>
                      </a:moveTo>
                      <a:lnTo>
                        <a:pt x="16122" y="18393"/>
                      </a:lnTo>
                      <a:cubicBezTo>
                        <a:pt x="19737" y="18393"/>
                        <a:pt x="21593" y="16543"/>
                        <a:pt x="21593" y="13271"/>
                      </a:cubicBezTo>
                      <a:cubicBezTo>
                        <a:pt x="21593" y="10099"/>
                        <a:pt x="19701" y="8265"/>
                        <a:pt x="16122" y="8265"/>
                      </a:cubicBezTo>
                      <a:lnTo>
                        <a:pt x="9953" y="8265"/>
                      </a:lnTo>
                      <a:lnTo>
                        <a:pt x="9953" y="18393"/>
                      </a:ln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F92177B0-DE30-A491-170D-9A5E9DB6CF70}"/>
                    </a:ext>
                  </a:extLst>
                </p:cNvPr>
                <p:cNvSpPr/>
                <p:nvPr/>
              </p:nvSpPr>
              <p:spPr>
                <a:xfrm>
                  <a:off x="1972097" y="6239791"/>
                  <a:ext cx="31140" cy="40861"/>
                </a:xfrm>
                <a:custGeom>
                  <a:avLst/>
                  <a:gdLst>
                    <a:gd name="connsiteX0" fmla="*/ 16125 w 31140"/>
                    <a:gd name="connsiteY0" fmla="*/ 26192 h 40861"/>
                    <a:gd name="connsiteX1" fmla="*/ 9952 w 31140"/>
                    <a:gd name="connsiteY1" fmla="*/ 26192 h 40861"/>
                    <a:gd name="connsiteX2" fmla="*/ 9952 w 31140"/>
                    <a:gd name="connsiteY2" fmla="*/ 40861 h 40861"/>
                    <a:gd name="connsiteX3" fmla="*/ 0 w 31140"/>
                    <a:gd name="connsiteY3" fmla="*/ 40861 h 40861"/>
                    <a:gd name="connsiteX4" fmla="*/ 0 w 31140"/>
                    <a:gd name="connsiteY4" fmla="*/ 0 h 40861"/>
                    <a:gd name="connsiteX5" fmla="*/ 16125 w 31140"/>
                    <a:gd name="connsiteY5" fmla="*/ 0 h 40861"/>
                    <a:gd name="connsiteX6" fmla="*/ 31141 w 31140"/>
                    <a:gd name="connsiteY6" fmla="*/ 13154 h 40861"/>
                    <a:gd name="connsiteX7" fmla="*/ 16125 w 31140"/>
                    <a:gd name="connsiteY7" fmla="*/ 26192 h 40861"/>
                    <a:gd name="connsiteX8" fmla="*/ 21014 w 31140"/>
                    <a:gd name="connsiteY8" fmla="*/ 13154 h 40861"/>
                    <a:gd name="connsiteX9" fmla="*/ 15369 w 31140"/>
                    <a:gd name="connsiteY9" fmla="*/ 8033 h 40861"/>
                    <a:gd name="connsiteX10" fmla="*/ 9953 w 31140"/>
                    <a:gd name="connsiteY10" fmla="*/ 8033 h 40861"/>
                    <a:gd name="connsiteX11" fmla="*/ 9953 w 31140"/>
                    <a:gd name="connsiteY11" fmla="*/ 18276 h 40861"/>
                    <a:gd name="connsiteX12" fmla="*/ 15369 w 31140"/>
                    <a:gd name="connsiteY12" fmla="*/ 18276 h 40861"/>
                    <a:gd name="connsiteX13" fmla="*/ 21014 w 31140"/>
                    <a:gd name="connsiteY13" fmla="*/ 13154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140" h="40861">
                      <a:moveTo>
                        <a:pt x="16125" y="26192"/>
                      </a:moveTo>
                      <a:lnTo>
                        <a:pt x="9952" y="26192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6125" y="0"/>
                      </a:lnTo>
                      <a:cubicBezTo>
                        <a:pt x="27253" y="0"/>
                        <a:pt x="31141" y="6715"/>
                        <a:pt x="31141" y="13154"/>
                      </a:cubicBezTo>
                      <a:cubicBezTo>
                        <a:pt x="31141" y="19855"/>
                        <a:pt x="26605" y="26192"/>
                        <a:pt x="16125" y="26192"/>
                      </a:cubicBezTo>
                      <a:close/>
                      <a:moveTo>
                        <a:pt x="21014" y="13154"/>
                      </a:moveTo>
                      <a:cubicBezTo>
                        <a:pt x="21014" y="11525"/>
                        <a:pt x="20622" y="8033"/>
                        <a:pt x="15369" y="8033"/>
                      </a:cubicBezTo>
                      <a:lnTo>
                        <a:pt x="9953" y="8033"/>
                      </a:lnTo>
                      <a:lnTo>
                        <a:pt x="9953" y="18276"/>
                      </a:lnTo>
                      <a:lnTo>
                        <a:pt x="15369" y="18276"/>
                      </a:lnTo>
                      <a:cubicBezTo>
                        <a:pt x="20587" y="18276"/>
                        <a:pt x="21014" y="14784"/>
                        <a:pt x="21014" y="13154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9D76AF89-6B80-752D-9E95-EEE2D9560A13}"/>
                    </a:ext>
                  </a:extLst>
                </p:cNvPr>
                <p:cNvSpPr/>
                <p:nvPr/>
              </p:nvSpPr>
              <p:spPr>
                <a:xfrm>
                  <a:off x="1881814" y="6239791"/>
                  <a:ext cx="31140" cy="40861"/>
                </a:xfrm>
                <a:custGeom>
                  <a:avLst/>
                  <a:gdLst>
                    <a:gd name="connsiteX0" fmla="*/ 16125 w 31140"/>
                    <a:gd name="connsiteY0" fmla="*/ 26192 h 40861"/>
                    <a:gd name="connsiteX1" fmla="*/ 9952 w 31140"/>
                    <a:gd name="connsiteY1" fmla="*/ 26192 h 40861"/>
                    <a:gd name="connsiteX2" fmla="*/ 9952 w 31140"/>
                    <a:gd name="connsiteY2" fmla="*/ 40861 h 40861"/>
                    <a:gd name="connsiteX3" fmla="*/ 0 w 31140"/>
                    <a:gd name="connsiteY3" fmla="*/ 40861 h 40861"/>
                    <a:gd name="connsiteX4" fmla="*/ 0 w 31140"/>
                    <a:gd name="connsiteY4" fmla="*/ 0 h 40861"/>
                    <a:gd name="connsiteX5" fmla="*/ 16125 w 31140"/>
                    <a:gd name="connsiteY5" fmla="*/ 0 h 40861"/>
                    <a:gd name="connsiteX6" fmla="*/ 31141 w 31140"/>
                    <a:gd name="connsiteY6" fmla="*/ 13154 h 40861"/>
                    <a:gd name="connsiteX7" fmla="*/ 16125 w 31140"/>
                    <a:gd name="connsiteY7" fmla="*/ 26192 h 40861"/>
                    <a:gd name="connsiteX8" fmla="*/ 21014 w 31140"/>
                    <a:gd name="connsiteY8" fmla="*/ 13154 h 40861"/>
                    <a:gd name="connsiteX9" fmla="*/ 15369 w 31140"/>
                    <a:gd name="connsiteY9" fmla="*/ 8033 h 40861"/>
                    <a:gd name="connsiteX10" fmla="*/ 9953 w 31140"/>
                    <a:gd name="connsiteY10" fmla="*/ 8033 h 40861"/>
                    <a:gd name="connsiteX11" fmla="*/ 9953 w 31140"/>
                    <a:gd name="connsiteY11" fmla="*/ 18276 h 40861"/>
                    <a:gd name="connsiteX12" fmla="*/ 15369 w 31140"/>
                    <a:gd name="connsiteY12" fmla="*/ 18276 h 40861"/>
                    <a:gd name="connsiteX13" fmla="*/ 21014 w 31140"/>
                    <a:gd name="connsiteY13" fmla="*/ 13154 h 40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140" h="40861">
                      <a:moveTo>
                        <a:pt x="16125" y="26192"/>
                      </a:moveTo>
                      <a:lnTo>
                        <a:pt x="9952" y="26192"/>
                      </a:lnTo>
                      <a:lnTo>
                        <a:pt x="9952" y="40861"/>
                      </a:lnTo>
                      <a:lnTo>
                        <a:pt x="0" y="40861"/>
                      </a:lnTo>
                      <a:lnTo>
                        <a:pt x="0" y="0"/>
                      </a:lnTo>
                      <a:lnTo>
                        <a:pt x="16125" y="0"/>
                      </a:lnTo>
                      <a:cubicBezTo>
                        <a:pt x="27253" y="0"/>
                        <a:pt x="31141" y="6715"/>
                        <a:pt x="31141" y="13154"/>
                      </a:cubicBezTo>
                      <a:cubicBezTo>
                        <a:pt x="31141" y="19855"/>
                        <a:pt x="26605" y="26192"/>
                        <a:pt x="16125" y="26192"/>
                      </a:cubicBezTo>
                      <a:close/>
                      <a:moveTo>
                        <a:pt x="21014" y="13154"/>
                      </a:moveTo>
                      <a:cubicBezTo>
                        <a:pt x="21014" y="11525"/>
                        <a:pt x="20622" y="8033"/>
                        <a:pt x="15369" y="8033"/>
                      </a:cubicBezTo>
                      <a:lnTo>
                        <a:pt x="9953" y="8033"/>
                      </a:lnTo>
                      <a:lnTo>
                        <a:pt x="9953" y="18276"/>
                      </a:lnTo>
                      <a:lnTo>
                        <a:pt x="15369" y="18276"/>
                      </a:lnTo>
                      <a:cubicBezTo>
                        <a:pt x="20587" y="18276"/>
                        <a:pt x="21014" y="14784"/>
                        <a:pt x="21014" y="13154"/>
                      </a:cubicBezTo>
                      <a:close/>
                    </a:path>
                  </a:pathLst>
                </a:custGeom>
                <a:solidFill>
                  <a:srgbClr val="23A7E6"/>
                </a:solidFill>
                <a:ln w="7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4481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3" r:id="rId2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Gill Sans Nova Inline Regular" panose="04020505020B01030204" pitchFamily="82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736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Gill Sans Nova Inline Regular" panose="04020505020B01030204" pitchFamily="82" charset="0"/>
        <a:buChar char="&gt;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3132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3132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132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2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3132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132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3200" indent="-230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-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orient="horz" pos="2160" userDrawn="1">
          <p15:clr>
            <a:srgbClr val="F26B43"/>
          </p15:clr>
        </p15:guide>
        <p15:guide id="1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jpe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jpeg"/><Relationship Id="rId25" Type="http://schemas.openxmlformats.org/officeDocument/2006/relationships/image" Target="../media/image50.jpeg"/><Relationship Id="rId2" Type="http://schemas.openxmlformats.org/officeDocument/2006/relationships/image" Target="../media/image27.png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jpe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23" Type="http://schemas.openxmlformats.org/officeDocument/2006/relationships/image" Target="../media/image48.jpeg"/><Relationship Id="rId10" Type="http://schemas.openxmlformats.org/officeDocument/2006/relationships/image" Target="../media/image35.sv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Relationship Id="rId22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sv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12" Type="http://schemas.openxmlformats.org/officeDocument/2006/relationships/image" Target="../media/image61.svg"/><Relationship Id="rId17" Type="http://schemas.openxmlformats.org/officeDocument/2006/relationships/image" Target="../media/image66.png"/><Relationship Id="rId2" Type="http://schemas.openxmlformats.org/officeDocument/2006/relationships/image" Target="../media/image51.png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svg"/><Relationship Id="rId15" Type="http://schemas.openxmlformats.org/officeDocument/2006/relationships/image" Target="../media/image64.png"/><Relationship Id="rId10" Type="http://schemas.openxmlformats.org/officeDocument/2006/relationships/image" Target="../media/image59.sv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65E84-0AD3-FA84-08DA-9ACD74CAE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EA7C18-C39C-AF3C-D1A5-C0F49BF49EBC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29400" y="3960118"/>
            <a:ext cx="10933200" cy="482400"/>
          </a:xfrm>
        </p:spPr>
        <p:txBody>
          <a:bodyPr/>
          <a:lstStyle/>
          <a:p>
            <a:r>
              <a:rPr lang="fr-FR" dirty="0"/>
              <a:t>Congres </a:t>
            </a:r>
            <a:r>
              <a:rPr lang="fr-FR" dirty="0" err="1"/>
              <a:t>accd’OM</a:t>
            </a:r>
            <a:r>
              <a:rPr lang="fr-FR" dirty="0"/>
              <a:t> 2025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F6A8116-7E7F-23A1-63FD-CDDCD5CCE0E7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628800" y="4636296"/>
            <a:ext cx="10933200" cy="62518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/>
              <a:t>L’action de Citeo dans les </a:t>
            </a:r>
            <a:r>
              <a:rPr lang="fr-FR" dirty="0" err="1"/>
              <a:t>outre-MER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C6E14C-22CD-D5D9-C121-1A20848445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800" y="5261484"/>
            <a:ext cx="10933200" cy="2772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/>
              <a:t>13 novembre 2025</a:t>
            </a: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0BEC341A-164D-D9D2-DA76-553C15D330C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1" b="239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6513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37D4F-F9AC-C936-E043-933310E28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 1</a:t>
            </a:r>
            <a:r>
              <a:rPr lang="fr-FR" baseline="30000" dirty="0"/>
              <a:t>er</a:t>
            </a:r>
            <a:r>
              <a:rPr lang="fr-FR" dirty="0"/>
              <a:t> janvier 2026, lancement des Extensions des Consignes de Tri (ECT*)</a:t>
            </a:r>
            <a:endParaRPr lang="fr-GP" dirty="0"/>
          </a:p>
        </p:txBody>
      </p:sp>
      <p:pic>
        <p:nvPicPr>
          <p:cNvPr id="4" name="Image 11">
            <a:extLst>
              <a:ext uri="{FF2B5EF4-FFF2-40B4-BE49-F238E27FC236}">
                <a16:creationId xmlns:a16="http://schemas.microsoft.com/office/drawing/2014/main" id="{5CE97DAA-4EC6-4C04-57B8-8EEB05C5B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682" y="1434438"/>
            <a:ext cx="831270" cy="124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2">
            <a:extLst>
              <a:ext uri="{FF2B5EF4-FFF2-40B4-BE49-F238E27FC236}">
                <a16:creationId xmlns:a16="http://schemas.microsoft.com/office/drawing/2014/main" id="{F29B34BF-3A60-314D-3811-49CC69C9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745" y="1458529"/>
            <a:ext cx="981182" cy="130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BB4D62-B425-E329-B90A-5B3C1CB8F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527" y="1565022"/>
            <a:ext cx="629296" cy="94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3">
            <a:extLst>
              <a:ext uri="{FF2B5EF4-FFF2-40B4-BE49-F238E27FC236}">
                <a16:creationId xmlns:a16="http://schemas.microsoft.com/office/drawing/2014/main" id="{74D3AAAC-B89E-407E-E6CA-7EF9FC500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30" y="1552106"/>
            <a:ext cx="1528760" cy="10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CA0E35D-B186-A53A-4E87-9E9D0DEB47B2}"/>
              </a:ext>
            </a:extLst>
          </p:cNvPr>
          <p:cNvSpPr txBox="1"/>
          <p:nvPr/>
        </p:nvSpPr>
        <p:spPr>
          <a:xfrm>
            <a:off x="2709618" y="2570844"/>
            <a:ext cx="168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highlight>
                  <a:srgbClr val="FFFF00"/>
                </a:highlight>
              </a:rPr>
              <a:t>Emballages en métal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93022AE-E701-EE49-AA25-58A32C1C448B}"/>
              </a:ext>
            </a:extLst>
          </p:cNvPr>
          <p:cNvSpPr txBox="1"/>
          <p:nvPr/>
        </p:nvSpPr>
        <p:spPr>
          <a:xfrm>
            <a:off x="4277200" y="2560933"/>
            <a:ext cx="2334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highlight>
                  <a:srgbClr val="FFFF00"/>
                </a:highlight>
              </a:rPr>
              <a:t>Bouteilles et flacons en plastique</a:t>
            </a:r>
          </a:p>
        </p:txBody>
      </p:sp>
      <p:pic>
        <p:nvPicPr>
          <p:cNvPr id="14" name="Image 14">
            <a:extLst>
              <a:ext uri="{FF2B5EF4-FFF2-40B4-BE49-F238E27FC236}">
                <a16:creationId xmlns:a16="http://schemas.microsoft.com/office/drawing/2014/main" id="{EDC42133-709D-78DC-0B05-90FD62DB3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91" y="2983739"/>
            <a:ext cx="979967" cy="147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3">
            <a:extLst>
              <a:ext uri="{FF2B5EF4-FFF2-40B4-BE49-F238E27FC236}">
                <a16:creationId xmlns:a16="http://schemas.microsoft.com/office/drawing/2014/main" id="{4CA82D0A-F48A-C069-524E-5AAB45B40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95"/>
          <a:stretch/>
        </p:blipFill>
        <p:spPr bwMode="auto">
          <a:xfrm>
            <a:off x="4234817" y="3447656"/>
            <a:ext cx="2069623" cy="53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7EBBB2D-81E5-84F7-3796-82DF131DEE71}"/>
              </a:ext>
            </a:extLst>
          </p:cNvPr>
          <p:cNvSpPr txBox="1"/>
          <p:nvPr/>
        </p:nvSpPr>
        <p:spPr>
          <a:xfrm>
            <a:off x="4519035" y="4247502"/>
            <a:ext cx="1501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highlight>
                  <a:srgbClr val="FFFF00"/>
                </a:highlight>
              </a:rPr>
              <a:t>Tous les papiers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4DEEB63-B8DC-B158-A9BD-F36E3087F49D}"/>
              </a:ext>
            </a:extLst>
          </p:cNvPr>
          <p:cNvSpPr txBox="1"/>
          <p:nvPr/>
        </p:nvSpPr>
        <p:spPr>
          <a:xfrm>
            <a:off x="2554147" y="4255125"/>
            <a:ext cx="1656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highlight>
                  <a:srgbClr val="FFFF00"/>
                </a:highlight>
              </a:rPr>
              <a:t>Emballages en carton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6D84B72-D984-731F-0EC4-1BAAA5C234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27" b="8825"/>
          <a:stretch/>
        </p:blipFill>
        <p:spPr>
          <a:xfrm>
            <a:off x="9775327" y="3759158"/>
            <a:ext cx="1020729" cy="1304916"/>
          </a:xfrm>
          <a:prstGeom prst="rect">
            <a:avLst/>
          </a:prstGeom>
          <a:effectLst/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B430537-5D0F-2985-6921-033EEA659D71}"/>
              </a:ext>
            </a:extLst>
          </p:cNvPr>
          <p:cNvSpPr txBox="1"/>
          <p:nvPr/>
        </p:nvSpPr>
        <p:spPr>
          <a:xfrm>
            <a:off x="1646707" y="1024123"/>
            <a:ext cx="291486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b="1" dirty="0"/>
              <a:t>Règles actuelles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4096D921-6B65-A1CA-BF64-8D1EDDD8ADAD}"/>
              </a:ext>
            </a:extLst>
          </p:cNvPr>
          <p:cNvCxnSpPr>
            <a:cxnSpLocks/>
          </p:cNvCxnSpPr>
          <p:nvPr/>
        </p:nvCxnSpPr>
        <p:spPr>
          <a:xfrm>
            <a:off x="2598930" y="1392236"/>
            <a:ext cx="3840893" cy="1176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73CC9ACF-EE9D-91D1-3026-6EDACC153D66}"/>
              </a:ext>
            </a:extLst>
          </p:cNvPr>
          <p:cNvSpPr txBox="1"/>
          <p:nvPr/>
        </p:nvSpPr>
        <p:spPr>
          <a:xfrm>
            <a:off x="7183304" y="1050262"/>
            <a:ext cx="382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Extension au 1</a:t>
            </a:r>
            <a:r>
              <a:rPr lang="fr-FR" b="1" baseline="30000" dirty="0"/>
              <a:t>er</a:t>
            </a:r>
            <a:r>
              <a:rPr lang="fr-FR" b="1" dirty="0"/>
              <a:t> janvier 2026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C2E7F3D4-7B90-CE99-A2A2-1288173A33FE}"/>
              </a:ext>
            </a:extLst>
          </p:cNvPr>
          <p:cNvCxnSpPr>
            <a:cxnSpLocks/>
          </p:cNvCxnSpPr>
          <p:nvPr/>
        </p:nvCxnSpPr>
        <p:spPr>
          <a:xfrm>
            <a:off x="6937672" y="1413769"/>
            <a:ext cx="4499742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que 28" descr="Volume avec un remplissage uni">
            <a:extLst>
              <a:ext uri="{FF2B5EF4-FFF2-40B4-BE49-F238E27FC236}">
                <a16:creationId xmlns:a16="http://schemas.microsoft.com/office/drawing/2014/main" id="{179375F5-6916-4171-0044-B58A52CA44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5455" y="5568300"/>
            <a:ext cx="914400" cy="9144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EA470DB6-2A45-7270-7428-54086D211CFE}"/>
              </a:ext>
            </a:extLst>
          </p:cNvPr>
          <p:cNvSpPr txBox="1"/>
          <p:nvPr/>
        </p:nvSpPr>
        <p:spPr>
          <a:xfrm>
            <a:off x="1529855" y="5887037"/>
            <a:ext cx="8922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Simplification des règles de tri pour une augmentation des emballages recyclés</a:t>
            </a:r>
            <a:endParaRPr lang="fr-GP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roix 33">
            <a:extLst>
              <a:ext uri="{FF2B5EF4-FFF2-40B4-BE49-F238E27FC236}">
                <a16:creationId xmlns:a16="http://schemas.microsoft.com/office/drawing/2014/main" id="{58CD923B-AC3C-1667-C4EE-8913349E439E}"/>
              </a:ext>
            </a:extLst>
          </p:cNvPr>
          <p:cNvSpPr/>
          <p:nvPr/>
        </p:nvSpPr>
        <p:spPr>
          <a:xfrm>
            <a:off x="8710691" y="4311584"/>
            <a:ext cx="628569" cy="595012"/>
          </a:xfrm>
          <a:prstGeom prst="plus">
            <a:avLst>
              <a:gd name="adj" fmla="val 363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space réservé du contenu 9">
            <a:extLst>
              <a:ext uri="{FF2B5EF4-FFF2-40B4-BE49-F238E27FC236}">
                <a16:creationId xmlns:a16="http://schemas.microsoft.com/office/drawing/2014/main" id="{FF462803-AC87-582F-7107-B821DE1EEC67}"/>
              </a:ext>
            </a:extLst>
          </p:cNvPr>
          <p:cNvSpPr txBox="1">
            <a:spLocks/>
          </p:cNvSpPr>
          <p:nvPr/>
        </p:nvSpPr>
        <p:spPr>
          <a:xfrm>
            <a:off x="8898890" y="4974720"/>
            <a:ext cx="2292097" cy="269174"/>
          </a:xfrm>
          <a:prstGeom prst="rect">
            <a:avLst/>
          </a:prstGeom>
          <a:solidFill>
            <a:schemeClr val="bg1"/>
          </a:solidFill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742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800" dirty="0">
                <a:highlight>
                  <a:srgbClr val="FFFF00"/>
                </a:highlight>
              </a:rPr>
              <a:t>Briques alimentaires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0F215B4-B591-703F-4BF2-E2DFA6A2A8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501" y="1843991"/>
            <a:ext cx="829642" cy="1184643"/>
          </a:xfrm>
          <a:prstGeom prst="rect">
            <a:avLst/>
          </a:prstGeom>
        </p:spPr>
      </p:pic>
      <p:pic>
        <p:nvPicPr>
          <p:cNvPr id="38" name="Image 16">
            <a:extLst>
              <a:ext uri="{FF2B5EF4-FFF2-40B4-BE49-F238E27FC236}">
                <a16:creationId xmlns:a16="http://schemas.microsoft.com/office/drawing/2014/main" id="{487B7C32-D68C-FB73-72C8-E36C6F825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24" y="1695521"/>
            <a:ext cx="1089661" cy="155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4DDDE5E2-B9AC-7B26-EE2A-7B9F33E10B98}"/>
              </a:ext>
            </a:extLst>
          </p:cNvPr>
          <p:cNvSpPr txBox="1"/>
          <p:nvPr/>
        </p:nvSpPr>
        <p:spPr>
          <a:xfrm>
            <a:off x="70746" y="2987426"/>
            <a:ext cx="252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highlight>
                  <a:srgbClr val="00FF00"/>
                </a:highlight>
              </a:rPr>
              <a:t>Bouteilles, pots et bocaux en verre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D35AFE38-E4AB-8868-92DC-9991BCE9BBD0}"/>
              </a:ext>
            </a:extLst>
          </p:cNvPr>
          <p:cNvCxnSpPr>
            <a:cxnSpLocks/>
          </p:cNvCxnSpPr>
          <p:nvPr/>
        </p:nvCxnSpPr>
        <p:spPr>
          <a:xfrm>
            <a:off x="242016" y="1390836"/>
            <a:ext cx="2097098" cy="140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age 2">
            <a:extLst>
              <a:ext uri="{FF2B5EF4-FFF2-40B4-BE49-F238E27FC236}">
                <a16:creationId xmlns:a16="http://schemas.microsoft.com/office/drawing/2014/main" id="{4D43DB15-15AF-ECCB-EC72-2D0C5A712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t="43263" r="74669" b="2282"/>
          <a:stretch>
            <a:fillRect/>
          </a:stretch>
        </p:blipFill>
        <p:spPr bwMode="auto">
          <a:xfrm>
            <a:off x="426005" y="3784907"/>
            <a:ext cx="1697185" cy="186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6">
            <a:extLst>
              <a:ext uri="{FF2B5EF4-FFF2-40B4-BE49-F238E27FC236}">
                <a16:creationId xmlns:a16="http://schemas.microsoft.com/office/drawing/2014/main" id="{969385EB-1C09-D5CE-9CB7-CB9D66DF2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23" y="1802764"/>
            <a:ext cx="718333" cy="59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7">
            <a:extLst>
              <a:ext uri="{FF2B5EF4-FFF2-40B4-BE49-F238E27FC236}">
                <a16:creationId xmlns:a16="http://schemas.microsoft.com/office/drawing/2014/main" id="{87B4B29A-36D0-8081-5856-DC756104E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/>
          <a:stretch/>
        </p:blipFill>
        <p:spPr bwMode="auto">
          <a:xfrm>
            <a:off x="7036775" y="1709570"/>
            <a:ext cx="890013" cy="72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5">
            <a:extLst>
              <a:ext uri="{FF2B5EF4-FFF2-40B4-BE49-F238E27FC236}">
                <a16:creationId xmlns:a16="http://schemas.microsoft.com/office/drawing/2014/main" id="{A245A1A3-0200-4DF2-D718-310F41E41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759" y="1805607"/>
            <a:ext cx="594152" cy="68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36C8F8C6-AB2F-4B06-F1DE-271B3949DF57}"/>
              </a:ext>
            </a:extLst>
          </p:cNvPr>
          <p:cNvGrpSpPr/>
          <p:nvPr/>
        </p:nvGrpSpPr>
        <p:grpSpPr>
          <a:xfrm>
            <a:off x="9007062" y="1766272"/>
            <a:ext cx="637968" cy="679027"/>
            <a:chOff x="9122080" y="1730579"/>
            <a:chExt cx="637968" cy="679027"/>
          </a:xfrm>
        </p:grpSpPr>
        <p:pic>
          <p:nvPicPr>
            <p:cNvPr id="90" name="Picture 2" descr="Le sucre en poudre sachet verseur - Béghin Say">
              <a:extLst>
                <a:ext uri="{FF2B5EF4-FFF2-40B4-BE49-F238E27FC236}">
                  <a16:creationId xmlns:a16="http://schemas.microsoft.com/office/drawing/2014/main" id="{43BDC95C-E8B3-AB15-DE82-ACD2DFE36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2080" y="1730579"/>
              <a:ext cx="637968" cy="679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5612CD0E-52F9-385D-DEEA-D1B8101215A9}"/>
                </a:ext>
              </a:extLst>
            </p:cNvPr>
            <p:cNvSpPr/>
            <p:nvPr/>
          </p:nvSpPr>
          <p:spPr>
            <a:xfrm>
              <a:off x="9296706" y="1816903"/>
              <a:ext cx="314680" cy="195557"/>
            </a:xfrm>
            <a:prstGeom prst="rect">
              <a:avLst/>
            </a:prstGeom>
            <a:solidFill>
              <a:srgbClr val="F6F05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DD508525-4121-F2DF-A044-4B328A145FA2}"/>
              </a:ext>
            </a:extLst>
          </p:cNvPr>
          <p:cNvSpPr/>
          <p:nvPr/>
        </p:nvSpPr>
        <p:spPr>
          <a:xfrm>
            <a:off x="8856405" y="1898081"/>
            <a:ext cx="117404" cy="81001"/>
          </a:xfrm>
          <a:prstGeom prst="rect">
            <a:avLst/>
          </a:prstGeom>
          <a:solidFill>
            <a:srgbClr val="F8195B"/>
          </a:solidFill>
          <a:ln>
            <a:solidFill>
              <a:srgbClr val="F81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AD920BD-02B1-AF35-0DBE-D5E682DF401A}"/>
              </a:ext>
            </a:extLst>
          </p:cNvPr>
          <p:cNvGrpSpPr/>
          <p:nvPr/>
        </p:nvGrpSpPr>
        <p:grpSpPr>
          <a:xfrm>
            <a:off x="10272742" y="1773293"/>
            <a:ext cx="636194" cy="644733"/>
            <a:chOff x="10310429" y="1825094"/>
            <a:chExt cx="490354" cy="521914"/>
          </a:xfrm>
        </p:grpSpPr>
        <p:pic>
          <p:nvPicPr>
            <p:cNvPr id="92" name="Picture 3">
              <a:extLst>
                <a:ext uri="{FF2B5EF4-FFF2-40B4-BE49-F238E27FC236}">
                  <a16:creationId xmlns:a16="http://schemas.microsoft.com/office/drawing/2014/main" id="{E04EB243-C052-4248-ABC9-EB760D6F70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0429" y="1825094"/>
              <a:ext cx="490354" cy="52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75004A3-4B31-C8B4-D92D-573EEDB9F2C8}"/>
                </a:ext>
              </a:extLst>
            </p:cNvPr>
            <p:cNvSpPr/>
            <p:nvPr/>
          </p:nvSpPr>
          <p:spPr>
            <a:xfrm>
              <a:off x="10508730" y="2017229"/>
              <a:ext cx="122468" cy="10572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66264F1D-F5CF-5137-14D5-41D872955542}"/>
              </a:ext>
            </a:extLst>
          </p:cNvPr>
          <p:cNvGrpSpPr/>
          <p:nvPr/>
        </p:nvGrpSpPr>
        <p:grpSpPr>
          <a:xfrm>
            <a:off x="10824067" y="1831382"/>
            <a:ext cx="544715" cy="579774"/>
            <a:chOff x="10824067" y="1831382"/>
            <a:chExt cx="544715" cy="579774"/>
          </a:xfrm>
        </p:grpSpPr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C756A32F-80F4-E6E9-3F67-62B9A0055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824067" y="1831382"/>
              <a:ext cx="544715" cy="579774"/>
            </a:xfrm>
            <a:prstGeom prst="rect">
              <a:avLst/>
            </a:prstGeom>
          </p:spPr>
        </p:pic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D0F87E5-04B0-BAC1-9E2A-7F149DABFD86}"/>
                </a:ext>
              </a:extLst>
            </p:cNvPr>
            <p:cNvSpPr/>
            <p:nvPr/>
          </p:nvSpPr>
          <p:spPr>
            <a:xfrm>
              <a:off x="11004624" y="1949559"/>
              <a:ext cx="186363" cy="72694"/>
            </a:xfrm>
            <a:prstGeom prst="rect">
              <a:avLst/>
            </a:prstGeom>
            <a:pattFill prst="lgCheck">
              <a:fgClr>
                <a:srgbClr val="00B0F0"/>
              </a:fgClr>
              <a:bgClr>
                <a:schemeClr val="accent1">
                  <a:lumMod val="75000"/>
                </a:schemeClr>
              </a:bgClr>
            </a:pattFill>
            <a:ln>
              <a:solidFill>
                <a:srgbClr val="07A2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01" name="Picture 2" descr="RÃ©sultat de recherche d'images pour &quot;barquettes pet&quot;">
            <a:extLst>
              <a:ext uri="{FF2B5EF4-FFF2-40B4-BE49-F238E27FC236}">
                <a16:creationId xmlns:a16="http://schemas.microsoft.com/office/drawing/2014/main" id="{525C3B32-2711-D3F8-2392-A751474BC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4666" r="10640" b="2868"/>
          <a:stretch/>
        </p:blipFill>
        <p:spPr bwMode="auto">
          <a:xfrm>
            <a:off x="10565332" y="2588111"/>
            <a:ext cx="772687" cy="6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>
            <a:extLst>
              <a:ext uri="{FF2B5EF4-FFF2-40B4-BE49-F238E27FC236}">
                <a16:creationId xmlns:a16="http://schemas.microsoft.com/office/drawing/2014/main" id="{06885B90-B407-28B8-420C-2923DA218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451" y="2563650"/>
            <a:ext cx="783129" cy="63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2" descr="Sans titre-2">
            <a:extLst>
              <a:ext uri="{FF2B5EF4-FFF2-40B4-BE49-F238E27FC236}">
                <a16:creationId xmlns:a16="http://schemas.microsoft.com/office/drawing/2014/main" id="{8325B694-16C7-A762-1B53-83FABD081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" r="6039" b="20157"/>
          <a:stretch/>
        </p:blipFill>
        <p:spPr bwMode="auto">
          <a:xfrm>
            <a:off x="7050115" y="2638798"/>
            <a:ext cx="783129" cy="55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4" descr="RÃ©sultat de recherche d'images pour &quot;boite Ã  oeufs plastique&quot;">
            <a:extLst>
              <a:ext uri="{FF2B5EF4-FFF2-40B4-BE49-F238E27FC236}">
                <a16:creationId xmlns:a16="http://schemas.microsoft.com/office/drawing/2014/main" id="{C0AB1C2B-F8C5-0EFB-6289-5D34317CF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3" b="10054"/>
          <a:stretch/>
        </p:blipFill>
        <p:spPr bwMode="auto">
          <a:xfrm rot="10800000">
            <a:off x="7975729" y="2794520"/>
            <a:ext cx="621578" cy="29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Image 107" descr="Une image contenant tasse, intérieur, arts de la table, vaisselle&#10;&#10;Description générée automatiquement">
            <a:extLst>
              <a:ext uri="{FF2B5EF4-FFF2-40B4-BE49-F238E27FC236}">
                <a16:creationId xmlns:a16="http://schemas.microsoft.com/office/drawing/2014/main" id="{36F51220-45FA-9F9F-DE70-8063727C586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482" y="2647036"/>
            <a:ext cx="711281" cy="580232"/>
          </a:xfrm>
          <a:prstGeom prst="rect">
            <a:avLst/>
          </a:prstGeom>
        </p:spPr>
      </p:pic>
      <p:sp>
        <p:nvSpPr>
          <p:cNvPr id="109" name="Espace réservé du contenu 9">
            <a:extLst>
              <a:ext uri="{FF2B5EF4-FFF2-40B4-BE49-F238E27FC236}">
                <a16:creationId xmlns:a16="http://schemas.microsoft.com/office/drawing/2014/main" id="{FAF7A0A2-DFE7-7ACB-455C-6C0CF581544F}"/>
              </a:ext>
            </a:extLst>
          </p:cNvPr>
          <p:cNvSpPr txBox="1">
            <a:spLocks/>
          </p:cNvSpPr>
          <p:nvPr/>
        </p:nvSpPr>
        <p:spPr>
          <a:xfrm>
            <a:off x="6898639" y="3197771"/>
            <a:ext cx="4546863" cy="346057"/>
          </a:xfrm>
          <a:prstGeom prst="rect">
            <a:avLst/>
          </a:prstGeom>
          <a:solidFill>
            <a:schemeClr val="bg1"/>
          </a:solidFill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742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800" dirty="0">
                <a:highlight>
                  <a:srgbClr val="FFFF00"/>
                </a:highlight>
              </a:rPr>
              <a:t>Tous les autres emballages en plastique : pots, barquettes et films</a:t>
            </a:r>
          </a:p>
        </p:txBody>
      </p:sp>
      <p:sp>
        <p:nvSpPr>
          <p:cNvPr id="110" name="Rectangle : coins arrondis 109">
            <a:extLst>
              <a:ext uri="{FF2B5EF4-FFF2-40B4-BE49-F238E27FC236}">
                <a16:creationId xmlns:a16="http://schemas.microsoft.com/office/drawing/2014/main" id="{D6772E6D-1D37-73CA-BFEB-BF3F0AF1C677}"/>
              </a:ext>
            </a:extLst>
          </p:cNvPr>
          <p:cNvSpPr/>
          <p:nvPr/>
        </p:nvSpPr>
        <p:spPr>
          <a:xfrm>
            <a:off x="6861472" y="1050262"/>
            <a:ext cx="4668182" cy="4321838"/>
          </a:xfrm>
          <a:prstGeom prst="roundRect">
            <a:avLst/>
          </a:prstGeom>
          <a:noFill/>
          <a:ln w="793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AD59187-6182-DC2A-B10E-4E6D2A9783DC}"/>
              </a:ext>
            </a:extLst>
          </p:cNvPr>
          <p:cNvGrpSpPr/>
          <p:nvPr/>
        </p:nvGrpSpPr>
        <p:grpSpPr>
          <a:xfrm>
            <a:off x="7937150" y="1730579"/>
            <a:ext cx="422405" cy="679027"/>
            <a:chOff x="8340568" y="1808557"/>
            <a:chExt cx="306155" cy="544528"/>
          </a:xfrm>
        </p:grpSpPr>
        <p:pic>
          <p:nvPicPr>
            <p:cNvPr id="95" name="Picture 9">
              <a:extLst>
                <a:ext uri="{FF2B5EF4-FFF2-40B4-BE49-F238E27FC236}">
                  <a16:creationId xmlns:a16="http://schemas.microsoft.com/office/drawing/2014/main" id="{37ABB7DA-FFE1-4353-2D7E-5CC4D86013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0568" y="1808557"/>
              <a:ext cx="306155" cy="544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A9C4E3-678A-06FA-8E7B-0490A2F55ED3}"/>
                </a:ext>
              </a:extLst>
            </p:cNvPr>
            <p:cNvSpPr/>
            <p:nvPr/>
          </p:nvSpPr>
          <p:spPr>
            <a:xfrm>
              <a:off x="8379250" y="1955644"/>
              <a:ext cx="229559" cy="1023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49" name="Image 2">
            <a:extLst>
              <a:ext uri="{FF2B5EF4-FFF2-40B4-BE49-F238E27FC236}">
                <a16:creationId xmlns:a16="http://schemas.microsoft.com/office/drawing/2014/main" id="{A89379D9-8C20-BD54-927B-CDF3DA4C8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1" t="43263" r="47930" b="2282"/>
          <a:stretch>
            <a:fillRect/>
          </a:stretch>
        </p:blipFill>
        <p:spPr bwMode="auto">
          <a:xfrm>
            <a:off x="6171778" y="3779644"/>
            <a:ext cx="1515598" cy="179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202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5C62D1D-7A9D-F4F7-49F5-E09D02ECD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7069244-FB86-20A5-F69D-24C1B55F0734}"/>
              </a:ext>
            </a:extLst>
          </p:cNvPr>
          <p:cNvSpPr/>
          <p:nvPr/>
        </p:nvSpPr>
        <p:spPr>
          <a:xfrm>
            <a:off x="7179207" y="1125763"/>
            <a:ext cx="2023579" cy="144228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fr-GP" b="1">
              <a:solidFill>
                <a:schemeClr val="tx1"/>
              </a:solidFill>
            </a:endParaRPr>
          </a:p>
          <a:p>
            <a:pPr algn="ctr"/>
            <a:r>
              <a:rPr lang="fr-GP" sz="1600" b="1">
                <a:solidFill>
                  <a:schemeClr val="tx1"/>
                </a:solidFill>
              </a:rPr>
              <a:t>L</a:t>
            </a:r>
            <a:r>
              <a:rPr lang="fr-FR" sz="1600" b="1">
                <a:solidFill>
                  <a:schemeClr val="tx1"/>
                </a:solidFill>
              </a:rPr>
              <a:t>a centre de tri</a:t>
            </a:r>
            <a:endParaRPr lang="fr-GP" sz="1600" b="1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DA42E96-238D-0EAB-9D51-B6D8125A5C5D}"/>
              </a:ext>
            </a:extLst>
          </p:cNvPr>
          <p:cNvSpPr/>
          <p:nvPr/>
        </p:nvSpPr>
        <p:spPr>
          <a:xfrm>
            <a:off x="2687533" y="1131243"/>
            <a:ext cx="2046289" cy="14525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fr-GP" b="1">
              <a:solidFill>
                <a:schemeClr val="tx1"/>
              </a:solidFill>
            </a:endParaRPr>
          </a:p>
          <a:p>
            <a:pPr algn="ctr"/>
            <a:r>
              <a:rPr lang="fr-GP" sz="1600" b="1">
                <a:solidFill>
                  <a:schemeClr val="tx1"/>
                </a:solidFill>
              </a:rPr>
              <a:t>Le prétri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244C32-C679-8BCA-153B-9A330BD5CA20}"/>
              </a:ext>
            </a:extLst>
          </p:cNvPr>
          <p:cNvSpPr/>
          <p:nvPr/>
        </p:nvSpPr>
        <p:spPr>
          <a:xfrm>
            <a:off x="9386946" y="1117150"/>
            <a:ext cx="2029241" cy="145089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fr-GP" sz="1600" b="1">
              <a:solidFill>
                <a:schemeClr val="tx1"/>
              </a:solidFill>
            </a:endParaRPr>
          </a:p>
          <a:p>
            <a:pPr algn="ctr"/>
            <a:r>
              <a:rPr lang="fr-GP" sz="1600" b="1">
                <a:solidFill>
                  <a:schemeClr val="tx1"/>
                </a:solidFill>
              </a:rPr>
              <a:t>L</a:t>
            </a:r>
            <a:r>
              <a:rPr lang="fr-FR" sz="1600" b="1">
                <a:solidFill>
                  <a:schemeClr val="tx1"/>
                </a:solidFill>
              </a:rPr>
              <a:t>es centres de recyclage</a:t>
            </a:r>
            <a:endParaRPr lang="fr-GP" sz="1600" b="1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53A5D8-BEBC-B4F6-B1C1-BBFB3259C868}"/>
              </a:ext>
            </a:extLst>
          </p:cNvPr>
          <p:cNvSpPr/>
          <p:nvPr/>
        </p:nvSpPr>
        <p:spPr>
          <a:xfrm>
            <a:off x="4953128" y="1136556"/>
            <a:ext cx="2046289" cy="143594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fr-GP" b="1">
              <a:solidFill>
                <a:schemeClr val="tx1"/>
              </a:solidFill>
            </a:endParaRPr>
          </a:p>
          <a:p>
            <a:pPr algn="ctr"/>
            <a:r>
              <a:rPr lang="fr-GP" sz="1600" b="1">
                <a:solidFill>
                  <a:schemeClr val="tx1"/>
                </a:solidFill>
              </a:rPr>
              <a:t>L</a:t>
            </a:r>
            <a:r>
              <a:rPr lang="fr-FR" sz="1600" b="1">
                <a:solidFill>
                  <a:schemeClr val="tx1"/>
                </a:solidFill>
              </a:rPr>
              <a:t>a collecte</a:t>
            </a:r>
            <a:endParaRPr lang="fr-GP" sz="1600" b="1">
              <a:solidFill>
                <a:schemeClr val="tx1"/>
              </a:solidFill>
            </a:endParaRPr>
          </a:p>
        </p:txBody>
      </p:sp>
      <p:pic>
        <p:nvPicPr>
          <p:cNvPr id="27" name="Graphique 26">
            <a:extLst>
              <a:ext uri="{FF2B5EF4-FFF2-40B4-BE49-F238E27FC236}">
                <a16:creationId xmlns:a16="http://schemas.microsoft.com/office/drawing/2014/main" id="{ABBA2F6C-F00B-7EFB-F904-5CF243F59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5558" y="1744864"/>
            <a:ext cx="975360" cy="97536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3B28B68-A285-9AA2-9499-D380BB9D4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GP" dirty="0"/>
              <a:t>L’ECT se réfléchit sur chaque maillon de la chaîne de la collecte sélective</a:t>
            </a:r>
          </a:p>
        </p:txBody>
      </p:sp>
      <p:pic>
        <p:nvPicPr>
          <p:cNvPr id="26" name="Graphique 25">
            <a:extLst>
              <a:ext uri="{FF2B5EF4-FFF2-40B4-BE49-F238E27FC236}">
                <a16:creationId xmlns:a16="http://schemas.microsoft.com/office/drawing/2014/main" id="{B07D8BD9-E53A-DE29-12A7-3EE49954C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39662" y="1913102"/>
            <a:ext cx="646331" cy="646331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8D578F09-7599-E90F-59D9-1969F0898D99}"/>
              </a:ext>
            </a:extLst>
          </p:cNvPr>
          <p:cNvSpPr txBox="1"/>
          <p:nvPr/>
        </p:nvSpPr>
        <p:spPr>
          <a:xfrm>
            <a:off x="2750791" y="2709391"/>
            <a:ext cx="204628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GP" sz="1500"/>
              <a:t>Mise à jour des règles de tri sur les contenants</a:t>
            </a:r>
            <a:endParaRPr lang="fr-F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500" dirty="0"/>
              <a:t>Densification des bornes jaunes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500" dirty="0"/>
              <a:t>Augmentation du</a:t>
            </a:r>
            <a:r>
              <a:rPr lang="fr-GP" sz="1500"/>
              <a:t> volume des bacs jaunes</a:t>
            </a:r>
            <a:endParaRPr lang="fr-FR" sz="1500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F6FE526D-5028-78DB-BE07-95B242CD9861}"/>
              </a:ext>
            </a:extLst>
          </p:cNvPr>
          <p:cNvSpPr txBox="1"/>
          <p:nvPr/>
        </p:nvSpPr>
        <p:spPr>
          <a:xfrm>
            <a:off x="4832026" y="3170425"/>
            <a:ext cx="2283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Ajustement </a:t>
            </a:r>
            <a:r>
              <a:rPr lang="fr-GP" sz="1600"/>
              <a:t>de</a:t>
            </a:r>
            <a:r>
              <a:rPr lang="fr-FR" sz="1600" dirty="0"/>
              <a:t>s</a:t>
            </a:r>
            <a:r>
              <a:rPr lang="fr-GP" sz="1600"/>
              <a:t> </a:t>
            </a:r>
            <a:r>
              <a:rPr lang="fr-FR" sz="1600" dirty="0"/>
              <a:t>fréquences de </a:t>
            </a:r>
            <a:r>
              <a:rPr lang="fr-GP" sz="1600"/>
              <a:t>collecte</a:t>
            </a:r>
            <a:r>
              <a:rPr lang="fr-FR" sz="1600" dirty="0"/>
              <a:t> </a:t>
            </a:r>
            <a:endParaRPr lang="fr-GP" sz="1600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F4B9532C-6D5C-6C61-A2FE-4C7A0A865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67363" y="1672518"/>
            <a:ext cx="975360" cy="97536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78D52B4-FB03-75E4-127F-DDFD4E5D92C5}"/>
              </a:ext>
            </a:extLst>
          </p:cNvPr>
          <p:cNvSpPr txBox="1"/>
          <p:nvPr/>
        </p:nvSpPr>
        <p:spPr>
          <a:xfrm>
            <a:off x="7072727" y="3167828"/>
            <a:ext cx="2283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Modernisation des centres de tri pour 2026</a:t>
            </a:r>
            <a:endParaRPr lang="fr-GP" sz="16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EEE59A1-E7F5-1C23-65B0-7B91AD670C8F}"/>
              </a:ext>
            </a:extLst>
          </p:cNvPr>
          <p:cNvSpPr txBox="1"/>
          <p:nvPr/>
        </p:nvSpPr>
        <p:spPr>
          <a:xfrm>
            <a:off x="9325796" y="3223788"/>
            <a:ext cx="2129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Augmentation de l’offre de reprise</a:t>
            </a:r>
            <a:endParaRPr lang="fr-GP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7BBD38-D51C-E909-EC23-EF13F9624BAC}"/>
              </a:ext>
            </a:extLst>
          </p:cNvPr>
          <p:cNvSpPr/>
          <p:nvPr/>
        </p:nvSpPr>
        <p:spPr>
          <a:xfrm>
            <a:off x="416700" y="1131243"/>
            <a:ext cx="2046289" cy="14525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fr-GP" b="1">
              <a:solidFill>
                <a:schemeClr val="tx1"/>
              </a:solidFill>
            </a:endParaRPr>
          </a:p>
          <a:p>
            <a:pPr algn="ctr"/>
            <a:r>
              <a:rPr lang="fr-GP" sz="1600" b="1">
                <a:solidFill>
                  <a:schemeClr val="tx1"/>
                </a:solidFill>
              </a:rPr>
              <a:t>Le </a:t>
            </a:r>
            <a:r>
              <a:rPr lang="fr-FR" sz="1600" b="1">
                <a:solidFill>
                  <a:schemeClr val="tx1"/>
                </a:solidFill>
              </a:rPr>
              <a:t>geste de tri</a:t>
            </a:r>
            <a:endParaRPr lang="fr-GP" sz="1600" b="1">
              <a:solidFill>
                <a:schemeClr val="tx1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4E2D5DB-D3F5-37F3-AC90-9BDECD53E869}"/>
              </a:ext>
            </a:extLst>
          </p:cNvPr>
          <p:cNvSpPr txBox="1"/>
          <p:nvPr/>
        </p:nvSpPr>
        <p:spPr>
          <a:xfrm>
            <a:off x="371680" y="2777574"/>
            <a:ext cx="2141249" cy="1708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500" dirty="0"/>
              <a:t>Communication vers la population :</a:t>
            </a:r>
          </a:p>
          <a:p>
            <a:pPr marL="285750" indent="-285750">
              <a:buFontTx/>
              <a:buChar char="-"/>
            </a:pPr>
            <a:r>
              <a:rPr lang="fr-FR" sz="1500" dirty="0"/>
              <a:t>Lettre d’information</a:t>
            </a:r>
          </a:p>
          <a:p>
            <a:pPr marL="285750" indent="-285750">
              <a:buFontTx/>
              <a:buChar char="-"/>
            </a:pPr>
            <a:r>
              <a:rPr lang="fr-FR" sz="1500" dirty="0" err="1"/>
              <a:t>Mémotri</a:t>
            </a:r>
            <a:endParaRPr lang="fr-FR" sz="1500" dirty="0"/>
          </a:p>
          <a:p>
            <a:pPr marL="285750" indent="-285750">
              <a:buFontTx/>
              <a:buChar char="-"/>
            </a:pPr>
            <a:r>
              <a:rPr lang="fr-FR" sz="1500" dirty="0"/>
              <a:t>Sensibilisation</a:t>
            </a:r>
          </a:p>
          <a:p>
            <a:r>
              <a:rPr lang="fr-FR" sz="1500" dirty="0"/>
              <a:t>Campagne media pilotée par Citeo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E21D7D3D-21D8-EFE5-4261-016A77AAFB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561" r="31122" b="33372"/>
          <a:stretch>
            <a:fillRect/>
          </a:stretch>
        </p:blipFill>
        <p:spPr>
          <a:xfrm>
            <a:off x="3007861" y="5266546"/>
            <a:ext cx="1493610" cy="838333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04ED14BF-0B2B-0DB3-2F14-B68700F7E7AC}"/>
              </a:ext>
            </a:extLst>
          </p:cNvPr>
          <p:cNvSpPr txBox="1"/>
          <p:nvPr/>
        </p:nvSpPr>
        <p:spPr>
          <a:xfrm>
            <a:off x="0" y="4074869"/>
            <a:ext cx="430887" cy="254645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600"/>
              <a:t>Projets financés par Citeo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07B7F78-BE46-EDF3-D477-7A5DD989EF6C}"/>
              </a:ext>
            </a:extLst>
          </p:cNvPr>
          <p:cNvSpPr txBox="1"/>
          <p:nvPr/>
        </p:nvSpPr>
        <p:spPr>
          <a:xfrm>
            <a:off x="2692493" y="4717472"/>
            <a:ext cx="219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/>
              <a:t>Remplacement des stickers</a:t>
            </a:r>
            <a:endParaRPr lang="fr-GP" sz="160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6CE807F-B9D2-24BF-0E10-D2A359644722}"/>
              </a:ext>
            </a:extLst>
          </p:cNvPr>
          <p:cNvSpPr txBox="1"/>
          <p:nvPr/>
        </p:nvSpPr>
        <p:spPr>
          <a:xfrm>
            <a:off x="7155249" y="4949147"/>
            <a:ext cx="2047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Étude de préalable</a:t>
            </a:r>
          </a:p>
          <a:p>
            <a:pPr algn="ctr"/>
            <a:r>
              <a:rPr lang="fr-FR" sz="1600" dirty="0"/>
              <a:t>+</a:t>
            </a:r>
          </a:p>
          <a:p>
            <a:pPr algn="ctr"/>
            <a:r>
              <a:rPr lang="fr-FR" sz="1600" dirty="0"/>
              <a:t>26 M€ de travaux sur les centres de tri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BAF748-4186-6BC4-A547-F8361A65FD4C}"/>
              </a:ext>
            </a:extLst>
          </p:cNvPr>
          <p:cNvSpPr/>
          <p:nvPr/>
        </p:nvSpPr>
        <p:spPr>
          <a:xfrm>
            <a:off x="426795" y="4655127"/>
            <a:ext cx="10958219" cy="164853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E67A304-F612-FA23-B6D7-F4733B28D5B2}"/>
              </a:ext>
            </a:extLst>
          </p:cNvPr>
          <p:cNvSpPr txBox="1"/>
          <p:nvPr/>
        </p:nvSpPr>
        <p:spPr>
          <a:xfrm>
            <a:off x="9325170" y="5087654"/>
            <a:ext cx="1923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Pilotage du tri et du recyclage des nouveaux flux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10279A7-94A8-C037-F4F8-0CC747457E48}"/>
              </a:ext>
            </a:extLst>
          </p:cNvPr>
          <p:cNvSpPr txBox="1"/>
          <p:nvPr/>
        </p:nvSpPr>
        <p:spPr>
          <a:xfrm>
            <a:off x="339787" y="5052661"/>
            <a:ext cx="2195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/>
              <a:t>Financement de la communication de terrain</a:t>
            </a:r>
            <a:endParaRPr lang="fr-GP" sz="1600"/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22233569-AA89-30B0-4582-0290D7D158EB}"/>
              </a:ext>
            </a:extLst>
          </p:cNvPr>
          <p:cNvCxnSpPr/>
          <p:nvPr/>
        </p:nvCxnSpPr>
        <p:spPr>
          <a:xfrm>
            <a:off x="2573990" y="1065195"/>
            <a:ext cx="0" cy="536354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7BBF80CE-E4B8-7328-9F6E-5CBCB74A0E27}"/>
              </a:ext>
            </a:extLst>
          </p:cNvPr>
          <p:cNvCxnSpPr/>
          <p:nvPr/>
        </p:nvCxnSpPr>
        <p:spPr>
          <a:xfrm>
            <a:off x="4846576" y="1065195"/>
            <a:ext cx="0" cy="536354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0C2FD641-E3F4-03DF-E38C-B940F914140E}"/>
              </a:ext>
            </a:extLst>
          </p:cNvPr>
          <p:cNvCxnSpPr/>
          <p:nvPr/>
        </p:nvCxnSpPr>
        <p:spPr>
          <a:xfrm>
            <a:off x="7085873" y="1065195"/>
            <a:ext cx="0" cy="536354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16A7353E-C240-9A9D-32AC-AFA183B006EF}"/>
              </a:ext>
            </a:extLst>
          </p:cNvPr>
          <p:cNvCxnSpPr/>
          <p:nvPr/>
        </p:nvCxnSpPr>
        <p:spPr>
          <a:xfrm>
            <a:off x="9285168" y="1078364"/>
            <a:ext cx="0" cy="536354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Graphique 55">
            <a:extLst>
              <a:ext uri="{FF2B5EF4-FFF2-40B4-BE49-F238E27FC236}">
                <a16:creationId xmlns:a16="http://schemas.microsoft.com/office/drawing/2014/main" id="{DE47BE91-3404-1FDC-485D-76D716D6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76616" y="1652227"/>
            <a:ext cx="975360" cy="975360"/>
          </a:xfrm>
          <a:prstGeom prst="rect">
            <a:avLst/>
          </a:prstGeom>
        </p:spPr>
      </p:pic>
      <p:pic>
        <p:nvPicPr>
          <p:cNvPr id="57" name="Graphique 56">
            <a:extLst>
              <a:ext uri="{FF2B5EF4-FFF2-40B4-BE49-F238E27FC236}">
                <a16:creationId xmlns:a16="http://schemas.microsoft.com/office/drawing/2014/main" id="{68808E58-79E0-46E0-CDB5-99654E6A48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15992" y="1758514"/>
            <a:ext cx="816528" cy="816528"/>
          </a:xfrm>
          <a:prstGeom prst="rect">
            <a:avLst/>
          </a:prstGeom>
        </p:spPr>
      </p:pic>
      <p:pic>
        <p:nvPicPr>
          <p:cNvPr id="58" name="Graphique 57">
            <a:extLst>
              <a:ext uri="{FF2B5EF4-FFF2-40B4-BE49-F238E27FC236}">
                <a16:creationId xmlns:a16="http://schemas.microsoft.com/office/drawing/2014/main" id="{F33ACD0B-523C-3301-560D-CB12A8DE91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5976273" y="1870565"/>
            <a:ext cx="816528" cy="816528"/>
          </a:xfrm>
          <a:prstGeom prst="rect">
            <a:avLst/>
          </a:prstGeom>
        </p:spPr>
      </p:pic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id="{6B158CFB-274D-327F-4BC5-6AC5625A2AE4}"/>
              </a:ext>
            </a:extLst>
          </p:cNvPr>
          <p:cNvSpPr/>
          <p:nvPr/>
        </p:nvSpPr>
        <p:spPr>
          <a:xfrm>
            <a:off x="4686583" y="1766812"/>
            <a:ext cx="353607" cy="319432"/>
          </a:xfrm>
          <a:prstGeom prst="rightArrow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a droite 17">
            <a:extLst>
              <a:ext uri="{FF2B5EF4-FFF2-40B4-BE49-F238E27FC236}">
                <a16:creationId xmlns:a16="http://schemas.microsoft.com/office/drawing/2014/main" id="{55B317D1-6C70-72CE-803A-A2F3072251E5}"/>
              </a:ext>
            </a:extLst>
          </p:cNvPr>
          <p:cNvSpPr/>
          <p:nvPr/>
        </p:nvSpPr>
        <p:spPr>
          <a:xfrm>
            <a:off x="2417969" y="1737713"/>
            <a:ext cx="353607" cy="319432"/>
          </a:xfrm>
          <a:prstGeom prst="rightArrow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Graphique 58">
            <a:extLst>
              <a:ext uri="{FF2B5EF4-FFF2-40B4-BE49-F238E27FC236}">
                <a16:creationId xmlns:a16="http://schemas.microsoft.com/office/drawing/2014/main" id="{3DE597A7-0880-1455-4F3E-21A987474B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13662" y="1575741"/>
            <a:ext cx="975360" cy="975360"/>
          </a:xfrm>
          <a:prstGeom prst="rect">
            <a:avLst/>
          </a:prstGeom>
        </p:spPr>
      </p:pic>
      <p:pic>
        <p:nvPicPr>
          <p:cNvPr id="60" name="Graphique 59">
            <a:extLst>
              <a:ext uri="{FF2B5EF4-FFF2-40B4-BE49-F238E27FC236}">
                <a16:creationId xmlns:a16="http://schemas.microsoft.com/office/drawing/2014/main" id="{3E298F06-4B72-98EB-21EE-213F850752B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667629" y="1758514"/>
            <a:ext cx="809532" cy="809532"/>
          </a:xfrm>
          <a:prstGeom prst="rect">
            <a:avLst/>
          </a:prstGeom>
        </p:spPr>
      </p:pic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4C3781AD-06C2-9315-0194-6963C263FCBF}"/>
              </a:ext>
            </a:extLst>
          </p:cNvPr>
          <p:cNvSpPr/>
          <p:nvPr/>
        </p:nvSpPr>
        <p:spPr>
          <a:xfrm>
            <a:off x="9122946" y="1709841"/>
            <a:ext cx="353607" cy="319432"/>
          </a:xfrm>
          <a:prstGeom prst="rightArrow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vers la droite 23">
            <a:extLst>
              <a:ext uri="{FF2B5EF4-FFF2-40B4-BE49-F238E27FC236}">
                <a16:creationId xmlns:a16="http://schemas.microsoft.com/office/drawing/2014/main" id="{9D6C066C-BA14-A90B-5FD1-38A0D20EA9AF}"/>
              </a:ext>
            </a:extLst>
          </p:cNvPr>
          <p:cNvSpPr/>
          <p:nvPr/>
        </p:nvSpPr>
        <p:spPr>
          <a:xfrm>
            <a:off x="6929852" y="1734989"/>
            <a:ext cx="353607" cy="319432"/>
          </a:xfrm>
          <a:prstGeom prst="rightArrow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349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9651D3-153E-D6A9-0C94-594691939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Solutions de recyclage actuelles pour les nouveaux flux collectés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0A3DF2-6A72-3B60-9F5B-48CAE13A60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49" r="42771"/>
          <a:stretch>
            <a:fillRect/>
          </a:stretch>
        </p:blipFill>
        <p:spPr>
          <a:xfrm>
            <a:off x="2904497" y="1052399"/>
            <a:ext cx="7119603" cy="580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6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6B227994-AD9F-15BA-854D-C62B303CE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9ECAD4-BE38-C1DD-EFE2-ED96D20715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0A7E79-81E7-9824-DB63-04B645C1049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BFF6ED9-633A-4745-B8E0-AA9A5DB23D34}" type="datetime1">
              <a:rPr lang="fr-FR" smtClean="0"/>
              <a:t>13/11/2025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13FB10D-E83B-163B-F845-4BCF9AB9A1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AA7D08D-C64B-E4C7-82E1-B6BEEEBEA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301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65612-CC33-4736-1790-6B03CB2AD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D48881-2A56-D9AC-3343-67707EBACE68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BBB05D99-E4F6-4C92-94D6-F8149D9ED295}" type="datetime1">
              <a:rPr lang="en-GB" smtClean="0"/>
              <a:t>13/11/2025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7D3C1A-C5E5-68FE-27D3-3E6CB7F63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706333" y="1922723"/>
            <a:ext cx="92520" cy="507600"/>
          </a:xfrm>
        </p:spPr>
        <p:txBody>
          <a:bodyPr/>
          <a:lstStyle/>
          <a:p>
            <a:pPr lvl="0"/>
            <a:r>
              <a:rPr lang="fr-FR" noProof="0"/>
              <a:t>01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7D11B9A-2467-AA76-652F-FE42739007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4565" y="1922723"/>
            <a:ext cx="92520" cy="507600"/>
          </a:xfrm>
        </p:spPr>
        <p:txBody>
          <a:bodyPr/>
          <a:lstStyle/>
          <a:p>
            <a:r>
              <a:rPr lang="fr-FR"/>
              <a:t>02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E4DC892-0117-225B-B179-53364C4B18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15512" y="3772283"/>
            <a:ext cx="92520" cy="507600"/>
          </a:xfrm>
        </p:spPr>
        <p:txBody>
          <a:bodyPr/>
          <a:lstStyle/>
          <a:p>
            <a:r>
              <a:rPr lang="fr-FR"/>
              <a:t>03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45536EF-C721-473C-7DEA-B7BE0E40FD0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63744" y="2592861"/>
            <a:ext cx="2109600" cy="478800"/>
          </a:xfrm>
        </p:spPr>
        <p:txBody>
          <a:bodyPr/>
          <a:lstStyle/>
          <a:p>
            <a:pPr lvl="0"/>
            <a:r>
              <a:rPr lang="fr-FR" err="1"/>
              <a:t>É</a:t>
            </a:r>
            <a:r>
              <a:rPr lang="fr-FR" noProof="0"/>
              <a:t>tat des lieux de la collecte sélective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9016097B-EB5B-1744-6BA8-EC5D2802B07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27366" y="4442421"/>
            <a:ext cx="2109600" cy="478800"/>
          </a:xfr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fr-FR" dirty="0"/>
              <a:t>Les perspectives 2026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553D8FB5-AED9-80CD-97DB-5087656B2503}"/>
              </a:ext>
            </a:extLst>
          </p:cNvPr>
          <p:cNvSpPr txBox="1">
            <a:spLocks/>
          </p:cNvSpPr>
          <p:nvPr/>
        </p:nvSpPr>
        <p:spPr bwMode="gray">
          <a:xfrm>
            <a:off x="5715512" y="2570109"/>
            <a:ext cx="2109600" cy="478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de Citeo</a:t>
            </a:r>
          </a:p>
        </p:txBody>
      </p:sp>
      <p:sp>
        <p:nvSpPr>
          <p:cNvPr id="18" name="Espace réservé du texte 47">
            <a:extLst>
              <a:ext uri="{FF2B5EF4-FFF2-40B4-BE49-F238E27FC236}">
                <a16:creationId xmlns:a16="http://schemas.microsoft.com/office/drawing/2014/main" id="{9B452BF9-E50A-E104-4B41-AF145EF6512E}"/>
              </a:ext>
            </a:extLst>
          </p:cNvPr>
          <p:cNvSpPr txBox="1">
            <a:spLocks/>
          </p:cNvSpPr>
          <p:nvPr/>
        </p:nvSpPr>
        <p:spPr bwMode="gray">
          <a:xfrm>
            <a:off x="5700653" y="4921221"/>
            <a:ext cx="21096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07950"/>
            <a:r>
              <a:rPr lang="fr-FR"/>
              <a:t>Tous les emballages et papiers se trient !</a:t>
            </a:r>
          </a:p>
        </p:txBody>
      </p:sp>
      <p:sp>
        <p:nvSpPr>
          <p:cNvPr id="19" name="Espace réservé du texte 45">
            <a:extLst>
              <a:ext uri="{FF2B5EF4-FFF2-40B4-BE49-F238E27FC236}">
                <a16:creationId xmlns:a16="http://schemas.microsoft.com/office/drawing/2014/main" id="{A0307FB4-48EF-F80C-4494-3165280D1D60}"/>
              </a:ext>
            </a:extLst>
          </p:cNvPr>
          <p:cNvSpPr txBox="1">
            <a:spLocks/>
          </p:cNvSpPr>
          <p:nvPr/>
        </p:nvSpPr>
        <p:spPr bwMode="gray">
          <a:xfrm>
            <a:off x="5706333" y="3138011"/>
            <a:ext cx="21096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07950"/>
            <a:endParaRPr lang="fr-FR"/>
          </a:p>
        </p:txBody>
      </p:sp>
      <p:sp>
        <p:nvSpPr>
          <p:cNvPr id="6" name="Espace réservé du texte 47">
            <a:extLst>
              <a:ext uri="{FF2B5EF4-FFF2-40B4-BE49-F238E27FC236}">
                <a16:creationId xmlns:a16="http://schemas.microsoft.com/office/drawing/2014/main" id="{F4E84C86-3303-B914-7484-2F03DAA06B7A}"/>
              </a:ext>
            </a:extLst>
          </p:cNvPr>
          <p:cNvSpPr txBox="1">
            <a:spLocks/>
          </p:cNvSpPr>
          <p:nvPr/>
        </p:nvSpPr>
        <p:spPr bwMode="gray">
          <a:xfrm>
            <a:off x="8254831" y="3137255"/>
            <a:ext cx="21096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Gill Sans Nova Inline Regular" panose="04020505020B01030204" pitchFamily="82" charset="0"/>
              <a:buChar char="&gt;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07950"/>
            <a:r>
              <a:rPr lang="fr-FR" dirty="0"/>
              <a:t>Citeo dans les outre-mer</a:t>
            </a:r>
          </a:p>
          <a:p>
            <a:pPr indent="-107950"/>
            <a:r>
              <a:rPr lang="fr-FR" dirty="0"/>
              <a:t>Les performances de tri</a:t>
            </a:r>
          </a:p>
          <a:p>
            <a:pPr indent="-107950"/>
            <a:r>
              <a:rPr lang="fr-FR" dirty="0"/>
              <a:t>Les projets déployés </a:t>
            </a:r>
          </a:p>
        </p:txBody>
      </p:sp>
      <p:pic>
        <p:nvPicPr>
          <p:cNvPr id="16" name="Espace réservé pour une image  15" descr="Une image contenant Graphique, clipart, symbole, logo&#10;&#10;Le contenu généré par l’IA peut être incorrect.">
            <a:extLst>
              <a:ext uri="{FF2B5EF4-FFF2-40B4-BE49-F238E27FC236}">
                <a16:creationId xmlns:a16="http://schemas.microsoft.com/office/drawing/2014/main" id="{35DBF029-3333-4E66-6C79-810885BCE612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r="76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9077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22">
            <a:extLst>
              <a:ext uri="{FF2B5EF4-FFF2-40B4-BE49-F238E27FC236}">
                <a16:creationId xmlns:a16="http://schemas.microsoft.com/office/drawing/2014/main" id="{1B2D1769-EAB3-5A14-380A-2AE7176B5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01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59D23CE-8EBC-1103-E6C7-B325108CCC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EFC265-55F5-B84B-ABE0-BC24752011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46610EF-A879-4108-B9E9-57A6F28CEF17}" type="datetime1">
              <a:rPr lang="en-GB" smtClean="0"/>
              <a:t>13/11/2025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1EE2E18A-117E-F56F-F7C7-3BF4ED8343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Congrès ACCD’OM 2025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DB951F-6DB5-1F05-2571-A6D1B765B3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L’action de Citeo dans les outre-mer</a:t>
            </a:r>
          </a:p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41C5EE1-881D-7879-5FF0-83F2F38D9B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/>
              <a:t>Présentation de </a:t>
            </a:r>
            <a:r>
              <a:rPr lang="fr-FR" err="1"/>
              <a:t>Citeo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ADE7D9CC-8BE7-29F3-9A53-8DC32A157F5F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r="10741"/>
          <a:stretch/>
        </p:blipFill>
        <p:spPr/>
      </p:pic>
    </p:spTree>
    <p:extLst>
      <p:ext uri="{BB962C8B-B14F-4D97-AF65-F5344CB8AC3E}">
        <p14:creationId xmlns:p14="http://schemas.microsoft.com/office/powerpoint/2010/main" val="2049637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5DCAE41-DC3D-44F3-BC09-E1B2F51CC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Citeo, votre partenaire depuis 30 ans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1847715-860B-A380-4949-47369B23C0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action qui s’exerce avec toutes les parties prenantes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08E3D34-D702-2F61-0193-A91557CC80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16EDA67-7201-C895-B404-8EA7FC6A2E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564A72B-DC83-4BD6-9CFA-C4B4A1F44051}"/>
              </a:ext>
            </a:extLst>
          </p:cNvPr>
          <p:cNvGrpSpPr/>
          <p:nvPr/>
        </p:nvGrpSpPr>
        <p:grpSpPr>
          <a:xfrm>
            <a:off x="0" y="1901123"/>
            <a:ext cx="12192000" cy="4852383"/>
            <a:chOff x="-98874" y="1624665"/>
            <a:chExt cx="12192000" cy="485238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F4CD982-950B-4513-ADC4-3A5F31C35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16330" t="4613" r="23682" b="9991"/>
            <a:stretch/>
          </p:blipFill>
          <p:spPr>
            <a:xfrm>
              <a:off x="3974202" y="1844547"/>
              <a:ext cx="4045848" cy="41703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3A0743A-9339-48C8-8394-BF511416D5EE}"/>
                </a:ext>
              </a:extLst>
            </p:cNvPr>
            <p:cNvSpPr/>
            <p:nvPr/>
          </p:nvSpPr>
          <p:spPr>
            <a:xfrm>
              <a:off x="6980886" y="1624665"/>
              <a:ext cx="5112240" cy="830997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fr-FR" sz="1600" b="1" dirty="0"/>
                <a:t>Accompagner </a:t>
              </a:r>
              <a:r>
                <a:rPr lang="fr-FR" sz="1600" dirty="0"/>
                <a:t>les </a:t>
              </a:r>
              <a:r>
                <a:rPr lang="fr-FR" sz="1600" b="1" dirty="0">
                  <a:solidFill>
                    <a:srgbClr val="00B0F0"/>
                  </a:solidFill>
                </a:rPr>
                <a:t>ENTREPRISES</a:t>
              </a:r>
              <a:r>
                <a:rPr lang="fr-FR" sz="1600" dirty="0"/>
                <a:t> pour apporter des solutions sur l’ensemble du </a:t>
              </a:r>
              <a:r>
                <a:rPr lang="fr-FR" sz="1600" b="1" dirty="0"/>
                <a:t>cycle de vie de leurs emballages et papiers.</a:t>
              </a:r>
              <a:endParaRPr lang="fr-FR" sz="1600" dirty="0">
                <a:solidFill>
                  <a:schemeClr val="tx2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667C62F-DD6C-4702-9DE6-F650FB7670D3}"/>
                </a:ext>
              </a:extLst>
            </p:cNvPr>
            <p:cNvSpPr/>
            <p:nvPr/>
          </p:nvSpPr>
          <p:spPr>
            <a:xfrm>
              <a:off x="8131111" y="2678718"/>
              <a:ext cx="392112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dirty="0"/>
                <a:t>Accompagner tous les </a:t>
              </a:r>
              <a:r>
                <a:rPr lang="fr-FR" sz="1600" b="1" dirty="0">
                  <a:solidFill>
                    <a:srgbClr val="00B0F0"/>
                  </a:solidFill>
                </a:rPr>
                <a:t>ACTEURS DE L’INNOVATION</a:t>
              </a:r>
              <a:r>
                <a:rPr lang="fr-FR" sz="1600" b="1" dirty="0"/>
                <a:t> </a:t>
              </a:r>
              <a:r>
                <a:rPr lang="fr-FR" sz="1600" dirty="0"/>
                <a:t>engagés dans la </a:t>
              </a:r>
              <a:r>
                <a:rPr lang="fr-FR" sz="1600" b="1" dirty="0"/>
                <a:t>recherche de solutions prometteuses.</a:t>
              </a:r>
              <a:endParaRPr lang="fr-FR" sz="16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D48697-AF21-48FB-A18D-CA40391534F6}"/>
                </a:ext>
              </a:extLst>
            </p:cNvPr>
            <p:cNvSpPr/>
            <p:nvPr/>
          </p:nvSpPr>
          <p:spPr>
            <a:xfrm>
              <a:off x="8131110" y="4368942"/>
              <a:ext cx="3921126" cy="830997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fr-FR" sz="1600" dirty="0"/>
                <a:t>Engager les </a:t>
              </a:r>
              <a:r>
                <a:rPr lang="fr-FR" sz="1600" b="1" dirty="0">
                  <a:solidFill>
                    <a:srgbClr val="00B0F0"/>
                  </a:solidFill>
                </a:rPr>
                <a:t>CONSOMMATEURS-CITOYENS</a:t>
              </a:r>
              <a:r>
                <a:rPr lang="fr-FR" sz="1600" dirty="0"/>
                <a:t> en </a:t>
              </a:r>
              <a:r>
                <a:rPr lang="fr-FR" sz="1600" b="1" dirty="0"/>
                <a:t>simplifiant</a:t>
              </a:r>
              <a:r>
                <a:rPr lang="fr-FR" sz="1600" dirty="0"/>
                <a:t> et en donnant de la </a:t>
              </a:r>
              <a:r>
                <a:rPr lang="fr-FR" sz="1600" b="1" dirty="0"/>
                <a:t>valeur au geste de tri.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370B13-50FB-4606-8EC6-82422DC64B26}"/>
                </a:ext>
              </a:extLst>
            </p:cNvPr>
            <p:cNvSpPr/>
            <p:nvPr/>
          </p:nvSpPr>
          <p:spPr>
            <a:xfrm>
              <a:off x="-98874" y="5148297"/>
              <a:ext cx="453275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600" dirty="0"/>
                <a:t>Travailler avec les </a:t>
              </a:r>
              <a:r>
                <a:rPr lang="fr-FR" sz="1600" b="1" dirty="0">
                  <a:solidFill>
                    <a:srgbClr val="00B0F0"/>
                  </a:solidFill>
                </a:rPr>
                <a:t>INSTITUTIONS EUROPÉENNES</a:t>
              </a:r>
              <a:r>
                <a:rPr lang="fr-FR" sz="1600" b="1" dirty="0"/>
                <a:t>  </a:t>
              </a:r>
              <a:r>
                <a:rPr lang="fr-FR" sz="1600" dirty="0"/>
                <a:t>et nos homologues en Europe pour </a:t>
              </a:r>
              <a:r>
                <a:rPr lang="fr-FR" sz="1600" b="1" dirty="0"/>
                <a:t>partager bonnes pratiques et expertises</a:t>
              </a:r>
              <a:r>
                <a:rPr lang="fr-FR" sz="1600" dirty="0"/>
                <a:t>.</a:t>
              </a:r>
            </a:p>
          </p:txBody>
        </p:sp>
        <p:sp>
          <p:nvSpPr>
            <p:cNvPr id="11" name="Rectangle 10">
              <a:hlinkClick r:id="" action="ppaction://noaction"/>
              <a:extLst>
                <a:ext uri="{FF2B5EF4-FFF2-40B4-BE49-F238E27FC236}">
                  <a16:creationId xmlns:a16="http://schemas.microsoft.com/office/drawing/2014/main" id="{7AE788F2-1007-4FD2-8E92-5B2A57FFE18C}"/>
                </a:ext>
              </a:extLst>
            </p:cNvPr>
            <p:cNvSpPr/>
            <p:nvPr/>
          </p:nvSpPr>
          <p:spPr>
            <a:xfrm>
              <a:off x="-98874" y="3276335"/>
              <a:ext cx="40730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600" dirty="0"/>
                <a:t>Accompagner financièrement et techniquement </a:t>
              </a:r>
              <a:br>
                <a:rPr lang="fr-FR" sz="1600" dirty="0"/>
              </a:br>
              <a:r>
                <a:rPr lang="fr-FR" sz="1600" dirty="0"/>
                <a:t> les </a:t>
              </a:r>
              <a:r>
                <a:rPr lang="fr-FR" sz="1600" b="1" dirty="0">
                  <a:solidFill>
                    <a:srgbClr val="00B0F0"/>
                  </a:solidFill>
                </a:rPr>
                <a:t>COLLECTIVITÉS LOCALES  </a:t>
              </a:r>
            </a:p>
            <a:p>
              <a:pPr algn="r"/>
              <a:r>
                <a:rPr lang="fr-FR" sz="1600" dirty="0"/>
                <a:t>et les </a:t>
              </a:r>
              <a:r>
                <a:rPr lang="fr-FR" sz="1600" b="1" dirty="0">
                  <a:solidFill>
                    <a:srgbClr val="00B0F0"/>
                  </a:solidFill>
                </a:rPr>
                <a:t>ACTEURS PRIVÉS</a:t>
              </a:r>
              <a:r>
                <a:rPr lang="fr-FR" sz="1600" dirty="0">
                  <a:solidFill>
                    <a:srgbClr val="00B0F0"/>
                  </a:solidFill>
                </a:rPr>
                <a:t> </a:t>
              </a:r>
            </a:p>
            <a:p>
              <a:pPr algn="r"/>
              <a:r>
                <a:rPr lang="fr-FR" sz="1600" dirty="0"/>
                <a:t>pour mettre </a:t>
              </a:r>
              <a:r>
                <a:rPr lang="fr-FR" sz="1600" b="1" dirty="0"/>
                <a:t>en place </a:t>
              </a:r>
            </a:p>
            <a:p>
              <a:pPr algn="r"/>
              <a:r>
                <a:rPr lang="fr-FR" sz="1600" b="1" dirty="0"/>
                <a:t>le juste dispositif de collecte et de tri.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190EE17-FD7E-4C2A-A39D-421BA09BCA44}"/>
                </a:ext>
              </a:extLst>
            </p:cNvPr>
            <p:cNvSpPr/>
            <p:nvPr/>
          </p:nvSpPr>
          <p:spPr>
            <a:xfrm>
              <a:off x="6787597" y="5646051"/>
              <a:ext cx="530552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dirty="0"/>
                <a:t>Piloter et faire évoluer le dispositif de collecte et de tri pour contribuer aux objectifs fixés par les </a:t>
              </a:r>
              <a:r>
                <a:rPr lang="fr-FR" sz="1600" b="1" dirty="0">
                  <a:solidFill>
                    <a:srgbClr val="00B0F0"/>
                  </a:solidFill>
                </a:rPr>
                <a:t>POUVOIRS PUBLICS.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6E795C4-70C5-462B-86D6-9423F2BA75FE}"/>
                </a:ext>
              </a:extLst>
            </p:cNvPr>
            <p:cNvSpPr/>
            <p:nvPr/>
          </p:nvSpPr>
          <p:spPr>
            <a:xfrm>
              <a:off x="-98873" y="1717901"/>
              <a:ext cx="467634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600" dirty="0"/>
                <a:t>Agir avec les </a:t>
              </a:r>
              <a:r>
                <a:rPr lang="fr-FR" sz="1600" b="1" dirty="0">
                  <a:solidFill>
                    <a:srgbClr val="00B0F0"/>
                  </a:solidFill>
                </a:rPr>
                <a:t>INDUSTRIELS </a:t>
              </a:r>
            </a:p>
            <a:p>
              <a:pPr algn="r"/>
              <a:r>
                <a:rPr lang="fr-FR" sz="1600" b="1" dirty="0"/>
                <a:t>qui recyclent et valorisent les matériaux </a:t>
              </a:r>
              <a:r>
                <a:rPr lang="fr-FR" sz="1600" dirty="0"/>
                <a:t>et travailler au développement de nouvelles filières.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7484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D5AF6-767C-C022-707B-554649BBE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22">
            <a:extLst>
              <a:ext uri="{FF2B5EF4-FFF2-40B4-BE49-F238E27FC236}">
                <a16:creationId xmlns:a16="http://schemas.microsoft.com/office/drawing/2014/main" id="{E3BCA3DE-D265-27DA-BB73-235DBCA73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02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8D32574-9FEE-D984-3C5D-2777F818F2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5C2C25B-1422-7EDF-5211-6A95AC9174B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46610EF-A879-4108-B9E9-57A6F28CEF17}" type="datetime1">
              <a:rPr lang="en-GB" smtClean="0"/>
              <a:t>13/11/2025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48F6606-748A-F546-91EE-FC8252D0A5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Congrès ACCD’OM 2025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C59892B-FDDA-366B-1860-F9F12C49E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L’action de Citeo dans les outre-mer</a:t>
            </a:r>
          </a:p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D9DFEB1-ADC1-FEE6-894B-A3141F541B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Etat des lieux de la collecte sélective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5D38EF8F-E55A-EBAE-C338-2898D31F94FB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r="10741"/>
          <a:stretch/>
        </p:blipFill>
        <p:spPr/>
      </p:pic>
    </p:spTree>
    <p:extLst>
      <p:ext uri="{BB962C8B-B14F-4D97-AF65-F5344CB8AC3E}">
        <p14:creationId xmlns:p14="http://schemas.microsoft.com/office/powerpoint/2010/main" val="3925926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0C14D8-9E95-8125-5644-E94A3F827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Citeo dans les outre-mer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2B05BC9-E434-D753-0F48-344A87FFFF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 Nom(s) - Direction / Pôle | 05/05/2025 | Nom du document  | Choisissez un niveau de diffusion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828ED3-621F-D135-3610-A80A6DE06B4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E2CA4C2-FD14-49EB-B46A-D4745CDB2B8B}" type="datetime1">
              <a:rPr lang="en-GB" smtClean="0"/>
              <a:pPr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07B92B-97AF-90AE-F95F-6DEEEDF3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FF1DAB4-CA0B-1236-36CE-0D252CBA04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7 territoires, 2,2 </a:t>
            </a:r>
            <a:r>
              <a:rPr lang="fr-FR" err="1"/>
              <a:t>Mhab</a:t>
            </a:r>
            <a:r>
              <a:rPr lang="fr-FR"/>
              <a:t>., 16 contrats, 4 Pourvoi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A65BCC55-2AAD-36FD-8F85-6E5E1CEB6C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59B5E5A-1822-161B-AF86-A9FD1823A5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 descr="Une image contenant texte, diagramm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F3E9F9CA-03C8-E064-4ABF-6AECD19D28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367"/>
          <a:stretch>
            <a:fillRect/>
          </a:stretch>
        </p:blipFill>
        <p:spPr>
          <a:xfrm>
            <a:off x="0" y="2015067"/>
            <a:ext cx="12192000" cy="484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91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0CCF9C-8518-961A-34B9-A0F97B1CB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performances de tri en dessous des moyennes nationales mais qui progressent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7F14D64-8A21-DE69-6DEF-96495D9B9D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 Nom(s) - Direction / Pôle | 05/05/2025 | Nom du document  | Choisissez un niveau de diffusion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72E45E-D560-0E50-B862-B59A2D0CC09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E2CA4C2-FD14-49EB-B46A-D4745CDB2B8B}" type="datetime1">
              <a:rPr lang="en-GB" smtClean="0"/>
              <a:pPr/>
              <a:t>13/11/2025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0BA034C-B229-588B-86A6-E1013B7A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91DC-5C0F-443B-9617-CF521B799BE5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6" name="Image 5" descr="Une image contenant texte, capture d’écran, logiciel, Icône d’ordinateur&#10;&#10;Le contenu généré par l’IA peut être incorrect.">
            <a:extLst>
              <a:ext uri="{FF2B5EF4-FFF2-40B4-BE49-F238E27FC236}">
                <a16:creationId xmlns:a16="http://schemas.microsoft.com/office/drawing/2014/main" id="{2AA5F0D9-6636-9FFF-ED53-FF2EA639BB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35" t="36505" r="8047" b="27838"/>
          <a:stretch>
            <a:fillRect/>
          </a:stretch>
        </p:blipFill>
        <p:spPr>
          <a:xfrm>
            <a:off x="455533" y="1321199"/>
            <a:ext cx="11234240" cy="36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08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AB8E255-5101-A38D-8C42-77C87DBF3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projets déployés sur tous les territoires des outre-mer en 2023/2025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19D50CB-E23F-A32C-E3A4-F9D0C3FFC1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CITEO/ADRIA | 17112022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C762A68-2063-65B9-C91F-5DE7E7355B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2000" y="1260000"/>
            <a:ext cx="10303198" cy="619200"/>
          </a:xfrm>
        </p:spPr>
        <p:txBody>
          <a:bodyPr/>
          <a:lstStyle/>
          <a:p>
            <a:r>
              <a:rPr lang="fr-FR" dirty="0"/>
              <a:t>Densifier les moyens de collecte pour être au plus proche des consommateurs 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AFAC2A-2E80-D430-DCD1-02AB53ADBA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Nouvelles dotations de bacs jaunes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495E509-FCF4-36A2-5668-B08CF1F7E0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C753A1BF-41D8-9874-13C9-DE4B8B4394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Nouvelles dotations de bornes jaunes et vertes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7A9643C2-D96C-77CE-FDD9-5C3C5B3DC7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7249A6E-B579-9C88-7236-3E0421049A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Rénovation/remplacement de bornes jaunes et vertes vétustes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65B66936-2455-9148-769A-BDD09ACEBC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" name="Image 17" descr="Une image contenant poubelle, Poubelle, conteneur, Confinement des déchets&#10;&#10;Le contenu généré par l’IA peut être incorrect.">
            <a:extLst>
              <a:ext uri="{FF2B5EF4-FFF2-40B4-BE49-F238E27FC236}">
                <a16:creationId xmlns:a16="http://schemas.microsoft.com/office/drawing/2014/main" id="{434CC8B0-12D4-68AA-E6BE-12876B965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4"/>
          <a:stretch>
            <a:fillRect/>
          </a:stretch>
        </p:blipFill>
        <p:spPr>
          <a:xfrm>
            <a:off x="971998" y="2528621"/>
            <a:ext cx="1531182" cy="2236100"/>
          </a:xfrm>
          <a:prstGeom prst="rect">
            <a:avLst/>
          </a:prstGeom>
        </p:spPr>
      </p:pic>
      <p:pic>
        <p:nvPicPr>
          <p:cNvPr id="19" name="Image 18" descr="Une image contenant plein air, nuage, Poubelle, ciel&#10;&#10;Le contenu généré par l’IA peut être incorrect.">
            <a:extLst>
              <a:ext uri="{FF2B5EF4-FFF2-40B4-BE49-F238E27FC236}">
                <a16:creationId xmlns:a16="http://schemas.microsoft.com/office/drawing/2014/main" id="{EB6EB47D-13A0-8A29-82B9-E852EEC72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1" t="24730" r="24370" b="11352"/>
          <a:stretch>
            <a:fillRect/>
          </a:stretch>
        </p:blipFill>
        <p:spPr>
          <a:xfrm>
            <a:off x="4629599" y="2612782"/>
            <a:ext cx="2987999" cy="1620242"/>
          </a:xfrm>
          <a:prstGeom prst="rect">
            <a:avLst/>
          </a:prstGeom>
        </p:spPr>
      </p:pic>
      <p:pic>
        <p:nvPicPr>
          <p:cNvPr id="20" name="Image 19" descr="Une image contenant plein air, ciel, arbre, herbe&#10;&#10;Le contenu généré par l’IA peut être incorrect.">
            <a:extLst>
              <a:ext uri="{FF2B5EF4-FFF2-40B4-BE49-F238E27FC236}">
                <a16:creationId xmlns:a16="http://schemas.microsoft.com/office/drawing/2014/main" id="{6C1AE044-E7E4-4C94-C2DB-DF36B5745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t="12249" b="14575"/>
          <a:stretch>
            <a:fillRect/>
          </a:stretch>
        </p:blipFill>
        <p:spPr>
          <a:xfrm>
            <a:off x="4951716" y="4242484"/>
            <a:ext cx="2571301" cy="1695255"/>
          </a:xfrm>
          <a:prstGeom prst="rect">
            <a:avLst/>
          </a:prstGeom>
        </p:spPr>
      </p:pic>
      <p:pic>
        <p:nvPicPr>
          <p:cNvPr id="21" name="Image 20" descr="Une image contenant plein air, Poubelle, ciel, véhicule&#10;&#10;Le contenu généré par l’IA peut être incorrect.">
            <a:extLst>
              <a:ext uri="{FF2B5EF4-FFF2-40B4-BE49-F238E27FC236}">
                <a16:creationId xmlns:a16="http://schemas.microsoft.com/office/drawing/2014/main" id="{10B45DE5-073B-8D84-30F6-F14887A5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"/>
          <a:stretch>
            <a:fillRect/>
          </a:stretch>
        </p:blipFill>
        <p:spPr>
          <a:xfrm>
            <a:off x="8287198" y="2612782"/>
            <a:ext cx="2988000" cy="1832315"/>
          </a:xfrm>
          <a:prstGeom prst="rect">
            <a:avLst/>
          </a:prstGeom>
        </p:spPr>
      </p:pic>
      <p:pic>
        <p:nvPicPr>
          <p:cNvPr id="22" name="Image 21" descr="Une image contenant plein air, Poubelle, ciel, conteneur&#10;&#10;Le contenu généré par l’IA peut être incorrect.">
            <a:extLst>
              <a:ext uri="{FF2B5EF4-FFF2-40B4-BE49-F238E27FC236}">
                <a16:creationId xmlns:a16="http://schemas.microsoft.com/office/drawing/2014/main" id="{203902BC-80C4-6C11-81D7-A3B186E358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8"/>
          <a:stretch>
            <a:fillRect/>
          </a:stretch>
        </p:blipFill>
        <p:spPr>
          <a:xfrm>
            <a:off x="8825582" y="4435766"/>
            <a:ext cx="1911231" cy="1520766"/>
          </a:xfrm>
          <a:prstGeom prst="rect">
            <a:avLst/>
          </a:prstGeom>
        </p:spPr>
      </p:pic>
      <p:pic>
        <p:nvPicPr>
          <p:cNvPr id="23" name="Image 22" descr="Une image contenant jaune, sol, charrette&#10;&#10;Le contenu généré par l’IA peut être incorrect.">
            <a:extLst>
              <a:ext uri="{FF2B5EF4-FFF2-40B4-BE49-F238E27FC236}">
                <a16:creationId xmlns:a16="http://schemas.microsoft.com/office/drawing/2014/main" id="{8EA5E253-8F0B-BB5D-3D89-033F443850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929" y="3515984"/>
            <a:ext cx="1391872" cy="247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69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75A80-D926-3229-BF29-728DB31B6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22">
            <a:extLst>
              <a:ext uri="{FF2B5EF4-FFF2-40B4-BE49-F238E27FC236}">
                <a16:creationId xmlns:a16="http://schemas.microsoft.com/office/drawing/2014/main" id="{3328BC74-36BB-F5D7-1254-804BC2D9D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03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506CC05-27F5-EC95-EE80-E20BA2C550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Auteur :Pôle Outre-mer | 22/10/2025 | CITEO | COPIL ECT #3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297204C-691B-EB4F-A32A-403C34A0DB2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46610EF-A879-4108-B9E9-57A6F28CEF17}" type="datetime1">
              <a:rPr lang="en-GB" smtClean="0"/>
              <a:t>13/11/2025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5D3497F-5FAA-E2AF-7872-0D7A3DF194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Congrès ACCD’OM 2025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1262E5E-5976-DF09-B5B5-0B302D191B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L’action de Citeo dans les outre-mer</a:t>
            </a:r>
          </a:p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FCB2E8A-E189-2F72-6229-C003AA4487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Les perspectives 2026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5C37C27F-BEF8-1B0C-ECEC-CF1F1960EA15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r="10741"/>
          <a:stretch/>
        </p:blipFill>
        <p:spPr/>
      </p:pic>
    </p:spTree>
    <p:extLst>
      <p:ext uri="{BB962C8B-B14F-4D97-AF65-F5344CB8AC3E}">
        <p14:creationId xmlns:p14="http://schemas.microsoft.com/office/powerpoint/2010/main" val="3597798777"/>
      </p:ext>
    </p:extLst>
  </p:cSld>
  <p:clrMapOvr>
    <a:masterClrMapping/>
  </p:clrMapOvr>
</p:sld>
</file>

<file path=ppt/theme/theme1.xml><?xml version="1.0" encoding="utf-8"?>
<a:theme xmlns:a="http://schemas.openxmlformats.org/drawingml/2006/main" name="Client">
  <a:themeElements>
    <a:clrScheme name="CITEO EMPG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263864"/>
      </a:accent1>
      <a:accent2>
        <a:srgbClr val="23A7E6"/>
      </a:accent2>
      <a:accent3>
        <a:srgbClr val="63B452"/>
      </a:accent3>
      <a:accent4>
        <a:srgbClr val="FCD559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Gill Sans Nova Inline Regular - Arial">
      <a:majorFont>
        <a:latin typeface="Gill Sans Nova Inline Regular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eu marine 100%">
      <a:srgbClr val="263864"/>
    </a:custClr>
    <a:custClr name="Bleu marine 80%">
      <a:srgbClr val="516083"/>
    </a:custClr>
    <a:custClr name="Bleu marine 60%">
      <a:srgbClr val="7D88A2"/>
    </a:custClr>
    <a:custClr name="Bleu marine 40%">
      <a:srgbClr val="A8AFC1"/>
    </a:custClr>
    <a:custClr name="Bleu marine 20%">
      <a:srgbClr val="D4D7E0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apier &amp; Carton">
      <a:srgbClr val="0071B1"/>
    </a:custClr>
    <a:custClr name="Verre">
      <a:srgbClr val="428633"/>
    </a:custClr>
    <a:custClr name="Plastiques">
      <a:srgbClr val="F3D224"/>
    </a:custClr>
    <a:custClr name="Metal">
      <a:srgbClr val="6A6865"/>
    </a:custClr>
    <a:custClr name="Emaballages complexes">
      <a:srgbClr val="EE7336"/>
    </a:custClr>
    <a:custClr name="Univer Reduction">
      <a:srgbClr val="8E4900"/>
    </a:custClr>
    <a:custClr name="Univers Reemploi">
      <a:srgbClr val="5B21B6"/>
    </a:custClr>
    <a:custClr name="Recycler">
      <a:srgbClr val="02658A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Masque PPT_CITEO EMPG.potx" id="{EEA2A4B3-89BC-4BBA-97DA-A6AE539215FF}" vid="{585B1D1D-7038-49F3-9A6A-0054D87C74D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0b790a-164a-4a27-80e7-afb1cf9940e1">
      <Terms xmlns="http://schemas.microsoft.com/office/infopath/2007/PartnerControls"/>
    </lcf76f155ced4ddcb4097134ff3c332f>
    <TaxCatchAll xmlns="81221dee-5606-43d8-9b03-0e1c61c53ea5" xsi:nil="true"/>
    <SharedWithUsers xmlns="81221dee-5606-43d8-9b03-0e1c61c53ea5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F2EE101292C740B25DAAF2D267C100" ma:contentTypeVersion="19" ma:contentTypeDescription="Crée un document." ma:contentTypeScope="" ma:versionID="d8b608bdc898b39193f011078ad85ebe">
  <xsd:schema xmlns:xsd="http://www.w3.org/2001/XMLSchema" xmlns:xs="http://www.w3.org/2001/XMLSchema" xmlns:p="http://schemas.microsoft.com/office/2006/metadata/properties" xmlns:ns2="81221dee-5606-43d8-9b03-0e1c61c53ea5" xmlns:ns3="c30b790a-164a-4a27-80e7-afb1cf9940e1" targetNamespace="http://schemas.microsoft.com/office/2006/metadata/properties" ma:root="true" ma:fieldsID="d1e9ea340114f3068d922e05d3561fe0" ns2:_="" ns3:_="">
    <xsd:import namespace="81221dee-5606-43d8-9b03-0e1c61c53ea5"/>
    <xsd:import namespace="c30b790a-164a-4a27-80e7-afb1cf9940e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21dee-5606-43d8-9b03-0e1c61c53ea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40af6b1-a2af-400a-9185-eaf9f6963b3b}" ma:internalName="TaxCatchAll" ma:showField="CatchAllData" ma:web="81221dee-5606-43d8-9b03-0e1c61c53e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0b790a-164a-4a27-80e7-afb1cf9940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594a083a-1e22-4320-a76d-dcd5c55a69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F86C01-9075-4518-91D6-6C3BACBD60E9}">
  <ds:schemaRefs>
    <ds:schemaRef ds:uri="http://purl.org/dc/elements/1.1/"/>
    <ds:schemaRef ds:uri="81221dee-5606-43d8-9b03-0e1c61c53ea5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c30b790a-164a-4a27-80e7-afb1cf9940e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B6AA320-94A3-45C4-BD5F-D12AC51793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75B1C0-AD8B-474A-9589-4D8BBD7D7F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221dee-5606-43d8-9b03-0e1c61c53ea5"/>
    <ds:schemaRef ds:uri="c30b790a-164a-4a27-80e7-afb1cf9940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Masque PPT_CITEO EMPG</Template>
  <TotalTime>115</TotalTime>
  <Words>705</Words>
  <Application>Microsoft Office PowerPoint</Application>
  <PresentationFormat>Grand écran</PresentationFormat>
  <Paragraphs>111</Paragraphs>
  <Slides>13</Slides>
  <Notes>2</Notes>
  <HiddenSlides>2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Gill Sans Nova Inline Regular</vt:lpstr>
      <vt:lpstr>Client</vt:lpstr>
      <vt:lpstr>Congres accd’OM 2025</vt:lpstr>
      <vt:lpstr>Présentation PowerPoint</vt:lpstr>
      <vt:lpstr>01</vt:lpstr>
      <vt:lpstr>Citeo, votre partenaire depuis 30 ans</vt:lpstr>
      <vt:lpstr>02</vt:lpstr>
      <vt:lpstr>Citeo dans les outre-mer</vt:lpstr>
      <vt:lpstr>Des performances de tri en dessous des moyennes nationales mais qui progressent</vt:lpstr>
      <vt:lpstr>Les projets déployés sur tous les territoires des outre-mer en 2023/2025</vt:lpstr>
      <vt:lpstr>03</vt:lpstr>
      <vt:lpstr>Au 1er janvier 2026, lancement des Extensions des Consignes de Tri (ECT*)</vt:lpstr>
      <vt:lpstr>L’ECT se réfléchit sur chaque maillon de la chaîne de la collecte sélective</vt:lpstr>
      <vt:lpstr>Solutions de recyclage actuelles pour les nouveaux flux collectés</vt:lpstr>
      <vt:lpstr>Présentation PowerPoint</vt:lpstr>
    </vt:vector>
  </TitlesOfParts>
  <Manager>CITEO PRO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CITEO PRO</dc:subject>
  <dc:creator>MICHAU Hermeline</dc:creator>
  <cp:lastModifiedBy>PINEL Maïa</cp:lastModifiedBy>
  <cp:revision>5</cp:revision>
  <dcterms:created xsi:type="dcterms:W3CDTF">2025-05-16T07:29:13Z</dcterms:created>
  <dcterms:modified xsi:type="dcterms:W3CDTF">2025-11-13T08:47:25Z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0x01010075F2EE101292C740B25DAAF2D267C100</vt:lpwstr>
  </property>
  <property fmtid="{D5CDD505-2E9C-101B-9397-08002B2CF9AE}" pid="3" name="Order">
    <vt:r8>543200</vt:r8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