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sldIdLst>
    <p:sldId id="256" r:id="rId2"/>
    <p:sldId id="296" r:id="rId3"/>
    <p:sldId id="300" r:id="rId4"/>
    <p:sldId id="299" r:id="rId5"/>
    <p:sldId id="265" r:id="rId6"/>
    <p:sldId id="297" r:id="rId7"/>
    <p:sldId id="259" r:id="rId8"/>
    <p:sldId id="261" r:id="rId9"/>
    <p:sldId id="298" r:id="rId10"/>
    <p:sldId id="285" r:id="rId11"/>
    <p:sldId id="269" r:id="rId12"/>
    <p:sldId id="294" r:id="rId13"/>
    <p:sldId id="257" r:id="rId14"/>
    <p:sldId id="302" r:id="rId15"/>
    <p:sldId id="260" r:id="rId16"/>
    <p:sldId id="301" r:id="rId17"/>
    <p:sldId id="263" r:id="rId18"/>
    <p:sldId id="262" r:id="rId19"/>
    <p:sldId id="303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5A8DADBE-77E8-4AFD-9B2D-6F484C113E58}">
          <p14:sldIdLst>
            <p14:sldId id="256"/>
            <p14:sldId id="296"/>
            <p14:sldId id="300"/>
            <p14:sldId id="299"/>
            <p14:sldId id="265"/>
            <p14:sldId id="297"/>
            <p14:sldId id="259"/>
            <p14:sldId id="261"/>
            <p14:sldId id="298"/>
            <p14:sldId id="285"/>
            <p14:sldId id="269"/>
            <p14:sldId id="294"/>
            <p14:sldId id="257"/>
            <p14:sldId id="302"/>
            <p14:sldId id="260"/>
          </p14:sldIdLst>
        </p14:section>
        <p14:section name="Section sans titre" id="{FE020A88-B366-4248-8588-7C472D201721}">
          <p14:sldIdLst>
            <p14:sldId id="301"/>
            <p14:sldId id="263"/>
            <p14:sldId id="262"/>
            <p14:sldId id="3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FEEB7"/>
    <a:srgbClr val="143350"/>
    <a:srgbClr val="E2E1DA"/>
    <a:srgbClr val="D5D0C9"/>
    <a:srgbClr val="C8B2A4"/>
    <a:srgbClr val="006666"/>
    <a:srgbClr val="4C6C80"/>
    <a:srgbClr val="B6DCC6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73262D-0322-4FC9-B190-A32AF43E36D6}" v="1141" dt="2023-06-14T15:11:32.6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91" autoAdjust="0"/>
    <p:restoredTop sz="94704"/>
  </p:normalViewPr>
  <p:slideViewPr>
    <p:cSldViewPr snapToGrid="0" snapToObjects="1">
      <p:cViewPr varScale="1">
        <p:scale>
          <a:sx n="46" d="100"/>
          <a:sy n="46" d="100"/>
        </p:scale>
        <p:origin x="62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édérique Viaud" userId="d3d2095d-791f-40a7-923c-2daaf6fd4c1a" providerId="ADAL" clId="{8C73262D-0322-4FC9-B190-A32AF43E36D6}"/>
    <pc:docChg chg="undo custSel addSld delSld modSld sldOrd modSection">
      <pc:chgData name="Frédérique Viaud" userId="d3d2095d-791f-40a7-923c-2daaf6fd4c1a" providerId="ADAL" clId="{8C73262D-0322-4FC9-B190-A32AF43E36D6}" dt="2023-06-14T15:11:32.711" v="11150" actId="27636"/>
      <pc:docMkLst>
        <pc:docMk/>
      </pc:docMkLst>
      <pc:sldChg chg="addSp delSp modSp add mod setBg addAnim delAnim setClrOvrMap delDesignElem">
        <pc:chgData name="Frédérique Viaud" userId="d3d2095d-791f-40a7-923c-2daaf6fd4c1a" providerId="ADAL" clId="{8C73262D-0322-4FC9-B190-A32AF43E36D6}" dt="2023-06-14T13:43:38.947" v="9818" actId="1076"/>
        <pc:sldMkLst>
          <pc:docMk/>
          <pc:sldMk cId="0" sldId="256"/>
        </pc:sldMkLst>
        <pc:spChg chg="mod">
          <ac:chgData name="Frédérique Viaud" userId="d3d2095d-791f-40a7-923c-2daaf6fd4c1a" providerId="ADAL" clId="{8C73262D-0322-4FC9-B190-A32AF43E36D6}" dt="2023-06-14T09:22:29.954" v="7885" actId="26606"/>
          <ac:spMkLst>
            <pc:docMk/>
            <pc:sldMk cId="0" sldId="256"/>
            <ac:spMk id="2" creationId="{00000000-0000-0000-0000-000000000000}"/>
          </ac:spMkLst>
        </pc:spChg>
        <pc:spChg chg="del mod">
          <ac:chgData name="Frédérique Viaud" userId="d3d2095d-791f-40a7-923c-2daaf6fd4c1a" providerId="ADAL" clId="{8C73262D-0322-4FC9-B190-A32AF43E36D6}" dt="2023-06-13T14:34:32.024" v="249" actId="478"/>
          <ac:spMkLst>
            <pc:docMk/>
            <pc:sldMk cId="0" sldId="256"/>
            <ac:spMk id="3" creationId="{00000000-0000-0000-0000-000000000000}"/>
          </ac:spMkLst>
        </pc:spChg>
        <pc:spChg chg="add del mod">
          <ac:chgData name="Frédérique Viaud" userId="d3d2095d-791f-40a7-923c-2daaf6fd4c1a" providerId="ADAL" clId="{8C73262D-0322-4FC9-B190-A32AF43E36D6}" dt="2023-06-14T13:37:22.656" v="9693"/>
          <ac:spMkLst>
            <pc:docMk/>
            <pc:sldMk cId="0" sldId="256"/>
            <ac:spMk id="3" creationId="{55E39419-0DBF-D2CA-92F9-92A2BA0B3969}"/>
          </ac:spMkLst>
        </pc:spChg>
        <pc:spChg chg="add">
          <ac:chgData name="Frédérique Viaud" userId="d3d2095d-791f-40a7-923c-2daaf6fd4c1a" providerId="ADAL" clId="{8C73262D-0322-4FC9-B190-A32AF43E36D6}" dt="2023-06-14T09:22:29.954" v="7885" actId="26606"/>
          <ac:spMkLst>
            <pc:docMk/>
            <pc:sldMk cId="0" sldId="256"/>
            <ac:spMk id="5" creationId="{0DBF1ABE-8590-450D-BB49-BDDCCF3EEA9E}"/>
          </ac:spMkLst>
        </pc:spChg>
        <pc:spChg chg="add del">
          <ac:chgData name="Frédérique Viaud" userId="d3d2095d-791f-40a7-923c-2daaf6fd4c1a" providerId="ADAL" clId="{8C73262D-0322-4FC9-B190-A32AF43E36D6}" dt="2023-06-14T09:19:57.022" v="7862"/>
          <ac:spMkLst>
            <pc:docMk/>
            <pc:sldMk cId="0" sldId="256"/>
            <ac:spMk id="7" creationId="{4522B21E-B2B9-4C72-9A71-C87EFD137480}"/>
          </ac:spMkLst>
        </pc:spChg>
        <pc:spChg chg="add del">
          <ac:chgData name="Frédérique Viaud" userId="d3d2095d-791f-40a7-923c-2daaf6fd4c1a" providerId="ADAL" clId="{8C73262D-0322-4FC9-B190-A32AF43E36D6}" dt="2023-06-14T09:14:16.506" v="7815" actId="26606"/>
          <ac:spMkLst>
            <pc:docMk/>
            <pc:sldMk cId="0" sldId="256"/>
            <ac:spMk id="8" creationId="{71B2258F-86CA-4D4D-8270-BC05FCDEBFB3}"/>
          </ac:spMkLst>
        </pc:spChg>
        <pc:spChg chg="add del">
          <ac:chgData name="Frédérique Viaud" userId="d3d2095d-791f-40a7-923c-2daaf6fd4c1a" providerId="ADAL" clId="{8C73262D-0322-4FC9-B190-A32AF43E36D6}" dt="2023-06-14T09:19:57.022" v="7862"/>
          <ac:spMkLst>
            <pc:docMk/>
            <pc:sldMk cId="0" sldId="256"/>
            <ac:spMk id="9" creationId="{5EB7D2A2-F448-44D4-938C-DC84CBCB3B1E}"/>
          </ac:spMkLst>
        </pc:spChg>
        <pc:spChg chg="add">
          <ac:chgData name="Frédérique Viaud" userId="d3d2095d-791f-40a7-923c-2daaf6fd4c1a" providerId="ADAL" clId="{8C73262D-0322-4FC9-B190-A32AF43E36D6}" dt="2023-06-14T09:22:29.954" v="7885" actId="26606"/>
          <ac:spMkLst>
            <pc:docMk/>
            <pc:sldMk cId="0" sldId="256"/>
            <ac:spMk id="10" creationId="{18D32C3D-8F76-4E99-BE56-0836CC38CC84}"/>
          </ac:spMkLst>
        </pc:spChg>
        <pc:spChg chg="add del">
          <ac:chgData name="Frédérique Viaud" userId="d3d2095d-791f-40a7-923c-2daaf6fd4c1a" providerId="ADAL" clId="{8C73262D-0322-4FC9-B190-A32AF43E36D6}" dt="2023-06-14T09:19:57.022" v="7862"/>
          <ac:spMkLst>
            <pc:docMk/>
            <pc:sldMk cId="0" sldId="256"/>
            <ac:spMk id="11" creationId="{871AEA07-1E14-44B4-8E55-64EF049CD66F}"/>
          </ac:spMkLst>
        </pc:spChg>
        <pc:spChg chg="add">
          <ac:chgData name="Frédérique Viaud" userId="d3d2095d-791f-40a7-923c-2daaf6fd4c1a" providerId="ADAL" clId="{8C73262D-0322-4FC9-B190-A32AF43E36D6}" dt="2023-06-14T09:22:29.954" v="7885" actId="26606"/>
          <ac:spMkLst>
            <pc:docMk/>
            <pc:sldMk cId="0" sldId="256"/>
            <ac:spMk id="12" creationId="{70766076-46F5-42D5-A773-2B3BEF2B8B74}"/>
          </ac:spMkLst>
        </pc:spChg>
        <pc:spChg chg="add">
          <ac:chgData name="Frédérique Viaud" userId="d3d2095d-791f-40a7-923c-2daaf6fd4c1a" providerId="ADAL" clId="{8C73262D-0322-4FC9-B190-A32AF43E36D6}" dt="2023-06-14T09:22:29.954" v="7885" actId="26606"/>
          <ac:spMkLst>
            <pc:docMk/>
            <pc:sldMk cId="0" sldId="256"/>
            <ac:spMk id="14" creationId="{CB7B90D9-1EC2-4A12-B24A-342C1BCA2FA1}"/>
          </ac:spMkLst>
        </pc:spChg>
        <pc:spChg chg="add mod">
          <ac:chgData name="Frédérique Viaud" userId="d3d2095d-791f-40a7-923c-2daaf6fd4c1a" providerId="ADAL" clId="{8C73262D-0322-4FC9-B190-A32AF43E36D6}" dt="2023-06-14T13:43:38.947" v="9818" actId="1076"/>
          <ac:spMkLst>
            <pc:docMk/>
            <pc:sldMk cId="0" sldId="256"/>
            <ac:spMk id="15" creationId="{5BDBC51C-B94A-9786-5EF9-3D0C994C12B7}"/>
          </ac:spMkLst>
        </pc:spChg>
        <pc:spChg chg="add mod">
          <ac:chgData name="Frédérique Viaud" userId="d3d2095d-791f-40a7-923c-2daaf6fd4c1a" providerId="ADAL" clId="{8C73262D-0322-4FC9-B190-A32AF43E36D6}" dt="2023-06-14T13:39:37.826" v="9715"/>
          <ac:spMkLst>
            <pc:docMk/>
            <pc:sldMk cId="0" sldId="256"/>
            <ac:spMk id="17" creationId="{BAB94F52-F886-42FF-8463-078F64268F3A}"/>
          </ac:spMkLst>
        </pc:spChg>
        <pc:spChg chg="add del mod">
          <ac:chgData name="Frédérique Viaud" userId="d3d2095d-791f-40a7-923c-2daaf6fd4c1a" providerId="ADAL" clId="{8C73262D-0322-4FC9-B190-A32AF43E36D6}" dt="2023-06-14T13:40:08.304" v="9718" actId="478"/>
          <ac:spMkLst>
            <pc:docMk/>
            <pc:sldMk cId="0" sldId="256"/>
            <ac:spMk id="19" creationId="{6812B9DD-50EF-2CDD-7D7F-624005F5970D}"/>
          </ac:spMkLst>
        </pc:spChg>
        <pc:spChg chg="add del mod">
          <ac:chgData name="Frédérique Viaud" userId="d3d2095d-791f-40a7-923c-2daaf6fd4c1a" providerId="ADAL" clId="{8C73262D-0322-4FC9-B190-A32AF43E36D6}" dt="2023-06-14T13:40:43.195" v="9726" actId="478"/>
          <ac:spMkLst>
            <pc:docMk/>
            <pc:sldMk cId="0" sldId="256"/>
            <ac:spMk id="21" creationId="{BF628F44-05DD-37B9-BC37-14613B2F2675}"/>
          </ac:spMkLst>
        </pc:spChg>
        <pc:graphicFrameChg chg="add del mod">
          <ac:chgData name="Frédérique Viaud" userId="d3d2095d-791f-40a7-923c-2daaf6fd4c1a" providerId="ADAL" clId="{8C73262D-0322-4FC9-B190-A32AF43E36D6}" dt="2023-06-14T13:40:10.858" v="9719" actId="478"/>
          <ac:graphicFrameMkLst>
            <pc:docMk/>
            <pc:sldMk cId="0" sldId="256"/>
            <ac:graphicFrameMk id="16" creationId="{2235B9EA-FB6B-E96B-A894-670ACEE9B2AF}"/>
          </ac:graphicFrameMkLst>
        </pc:graphicFrameChg>
        <pc:graphicFrameChg chg="add del mod">
          <ac:chgData name="Frédérique Viaud" userId="d3d2095d-791f-40a7-923c-2daaf6fd4c1a" providerId="ADAL" clId="{8C73262D-0322-4FC9-B190-A32AF43E36D6}" dt="2023-06-14T13:40:08.304" v="9718" actId="478"/>
          <ac:graphicFrameMkLst>
            <pc:docMk/>
            <pc:sldMk cId="0" sldId="256"/>
            <ac:graphicFrameMk id="18" creationId="{040138B1-A95A-19B0-886C-F8D8538456C0}"/>
          </ac:graphicFrameMkLst>
        </pc:graphicFrameChg>
        <pc:graphicFrameChg chg="add del mod">
          <ac:chgData name="Frédérique Viaud" userId="d3d2095d-791f-40a7-923c-2daaf6fd4c1a" providerId="ADAL" clId="{8C73262D-0322-4FC9-B190-A32AF43E36D6}" dt="2023-06-14T13:40:43.195" v="9726" actId="478"/>
          <ac:graphicFrameMkLst>
            <pc:docMk/>
            <pc:sldMk cId="0" sldId="256"/>
            <ac:graphicFrameMk id="20" creationId="{C4E676EE-7C2F-8E67-2BDA-412CF7BFB7F1}"/>
          </ac:graphicFrameMkLst>
        </pc:graphicFrameChg>
        <pc:picChg chg="add del">
          <ac:chgData name="Frédérique Viaud" userId="d3d2095d-791f-40a7-923c-2daaf6fd4c1a" providerId="ADAL" clId="{8C73262D-0322-4FC9-B190-A32AF43E36D6}" dt="2023-06-14T09:14:16.506" v="7815" actId="26606"/>
          <ac:picMkLst>
            <pc:docMk/>
            <pc:sldMk cId="0" sldId="256"/>
            <ac:picMk id="4" creationId="{A120CDB1-ACFC-A0E1-9D6F-193E54FF4DFB}"/>
          </ac:picMkLst>
        </pc:picChg>
        <pc:picChg chg="add">
          <ac:chgData name="Frédérique Viaud" userId="d3d2095d-791f-40a7-923c-2daaf6fd4c1a" providerId="ADAL" clId="{8C73262D-0322-4FC9-B190-A32AF43E36D6}" dt="2023-06-14T09:22:29.954" v="7885" actId="26606"/>
          <ac:picMkLst>
            <pc:docMk/>
            <pc:sldMk cId="0" sldId="256"/>
            <ac:picMk id="6" creationId="{F7E94A18-79E1-EF76-0030-BF759657DFAB}"/>
          </ac:picMkLst>
        </pc:picChg>
        <pc:picChg chg="add mod">
          <ac:chgData name="Frédérique Viaud" userId="d3d2095d-791f-40a7-923c-2daaf6fd4c1a" providerId="ADAL" clId="{8C73262D-0322-4FC9-B190-A32AF43E36D6}" dt="2023-06-14T13:37:21.541" v="9691" actId="1076"/>
          <ac:picMkLst>
            <pc:docMk/>
            <pc:sldMk cId="0" sldId="256"/>
            <ac:picMk id="1026" creationId="{4CC67524-5D11-6B26-2990-884857E2B451}"/>
          </ac:picMkLst>
        </pc:picChg>
        <pc:cxnChg chg="add del">
          <ac:chgData name="Frédérique Viaud" userId="d3d2095d-791f-40a7-923c-2daaf6fd4c1a" providerId="ADAL" clId="{8C73262D-0322-4FC9-B190-A32AF43E36D6}" dt="2023-06-14T09:19:57.022" v="7862"/>
          <ac:cxnSpMkLst>
            <pc:docMk/>
            <pc:sldMk cId="0" sldId="256"/>
            <ac:cxnSpMk id="13" creationId="{F7C8EA93-3210-4C62-99E9-153C275E3A87}"/>
          </ac:cxnSpMkLst>
        </pc:cxnChg>
      </pc:sldChg>
      <pc:sldChg chg="addSp delSp modSp mod setBg delDesignElem">
        <pc:chgData name="Frédérique Viaud" userId="d3d2095d-791f-40a7-923c-2daaf6fd4c1a" providerId="ADAL" clId="{8C73262D-0322-4FC9-B190-A32AF43E36D6}" dt="2023-06-14T14:43:36.545" v="10713" actId="255"/>
        <pc:sldMkLst>
          <pc:docMk/>
          <pc:sldMk cId="1494081511" sldId="257"/>
        </pc:sldMkLst>
        <pc:spChg chg="add mod">
          <ac:chgData name="Frédérique Viaud" userId="d3d2095d-791f-40a7-923c-2daaf6fd4c1a" providerId="ADAL" clId="{8C73262D-0322-4FC9-B190-A32AF43E36D6}" dt="2023-06-14T11:56:07.615" v="9162" actId="1076"/>
          <ac:spMkLst>
            <pc:docMk/>
            <pc:sldMk cId="1494081511" sldId="257"/>
            <ac:spMk id="2" creationId="{0ABD4C3D-9BB6-5D28-0B0E-E61EDAD2E9DB}"/>
          </ac:spMkLst>
        </pc:spChg>
        <pc:spChg chg="add mod">
          <ac:chgData name="Frédérique Viaud" userId="d3d2095d-791f-40a7-923c-2daaf6fd4c1a" providerId="ADAL" clId="{8C73262D-0322-4FC9-B190-A32AF43E36D6}" dt="2023-06-14T14:43:36.545" v="10713" actId="255"/>
          <ac:spMkLst>
            <pc:docMk/>
            <pc:sldMk cId="1494081511" sldId="257"/>
            <ac:spMk id="4" creationId="{3D6858B0-2252-B2BF-1FEF-FB5E3C4CA8B4}"/>
          </ac:spMkLst>
        </pc:spChg>
        <pc:spChg chg="mod">
          <ac:chgData name="Frédérique Viaud" userId="d3d2095d-791f-40a7-923c-2daaf6fd4c1a" providerId="ADAL" clId="{8C73262D-0322-4FC9-B190-A32AF43E36D6}" dt="2023-06-14T14:39:53.539" v="10677" actId="1076"/>
          <ac:spMkLst>
            <pc:docMk/>
            <pc:sldMk cId="1494081511" sldId="257"/>
            <ac:spMk id="5" creationId="{9F3B142A-E9B1-0F4C-969B-CA6251DAF13A}"/>
          </ac:spMkLst>
        </pc:spChg>
        <pc:spChg chg="add del">
          <ac:chgData name="Frédérique Viaud" userId="d3d2095d-791f-40a7-923c-2daaf6fd4c1a" providerId="ADAL" clId="{8C73262D-0322-4FC9-B190-A32AF43E36D6}" dt="2023-06-14T11:30:26.170" v="9091" actId="26606"/>
          <ac:spMkLst>
            <pc:docMk/>
            <pc:sldMk cId="1494081511" sldId="257"/>
            <ac:spMk id="44" creationId="{EDDBB197-D710-4A4F-A9CA-FD2177498BE8}"/>
          </ac:spMkLst>
        </pc:spChg>
        <pc:spChg chg="add del">
          <ac:chgData name="Frédérique Viaud" userId="d3d2095d-791f-40a7-923c-2daaf6fd4c1a" providerId="ADAL" clId="{8C73262D-0322-4FC9-B190-A32AF43E36D6}" dt="2023-06-14T11:30:26.170" v="9091" actId="26606"/>
          <ac:spMkLst>
            <pc:docMk/>
            <pc:sldMk cId="1494081511" sldId="257"/>
            <ac:spMk id="46" creationId="{975D1CFA-2CDB-4B64-BD9F-85744E8DA12F}"/>
          </ac:spMkLst>
        </pc:spChg>
        <pc:spChg chg="del">
          <ac:chgData name="Frédérique Viaud" userId="d3d2095d-791f-40a7-923c-2daaf6fd4c1a" providerId="ADAL" clId="{8C73262D-0322-4FC9-B190-A32AF43E36D6}" dt="2023-06-14T09:19:57.022" v="7862"/>
          <ac:spMkLst>
            <pc:docMk/>
            <pc:sldMk cId="1494081511" sldId="257"/>
            <ac:spMk id="50" creationId="{457D4A72-F4F1-498A-B083-59E8C50B7892}"/>
          </ac:spMkLst>
        </pc:spChg>
        <pc:spChg chg="add">
          <ac:chgData name="Frédérique Viaud" userId="d3d2095d-791f-40a7-923c-2daaf6fd4c1a" providerId="ADAL" clId="{8C73262D-0322-4FC9-B190-A32AF43E36D6}" dt="2023-06-14T11:30:26.171" v="9092" actId="26606"/>
          <ac:spMkLst>
            <pc:docMk/>
            <pc:sldMk cId="1494081511" sldId="257"/>
            <ac:spMk id="53" creationId="{BD396B13-A10E-4A7C-A096-8CAE0B98BDC9}"/>
          </ac:spMkLst>
        </pc:spChg>
        <pc:spChg chg="add">
          <ac:chgData name="Frédérique Viaud" userId="d3d2095d-791f-40a7-923c-2daaf6fd4c1a" providerId="ADAL" clId="{8C73262D-0322-4FC9-B190-A32AF43E36D6}" dt="2023-06-14T11:30:26.171" v="9092" actId="26606"/>
          <ac:spMkLst>
            <pc:docMk/>
            <pc:sldMk cId="1494081511" sldId="257"/>
            <ac:spMk id="54" creationId="{52B7117A-6A3D-4C1E-8D25-852D81E78C52}"/>
          </ac:spMkLst>
        </pc:spChg>
        <pc:spChg chg="add">
          <ac:chgData name="Frédérique Viaud" userId="d3d2095d-791f-40a7-923c-2daaf6fd4c1a" providerId="ADAL" clId="{8C73262D-0322-4FC9-B190-A32AF43E36D6}" dt="2023-06-14T11:30:26.171" v="9092" actId="26606"/>
          <ac:spMkLst>
            <pc:docMk/>
            <pc:sldMk cId="1494081511" sldId="257"/>
            <ac:spMk id="55" creationId="{EE04B5EB-F158-4507-90DD-BD23620C7CC9}"/>
          </ac:spMkLst>
        </pc:spChg>
        <pc:grpChg chg="add del">
          <ac:chgData name="Frédérique Viaud" userId="d3d2095d-791f-40a7-923c-2daaf6fd4c1a" providerId="ADAL" clId="{8C73262D-0322-4FC9-B190-A32AF43E36D6}" dt="2023-06-14T11:30:26.170" v="9091" actId="26606"/>
          <ac:grpSpMkLst>
            <pc:docMk/>
            <pc:sldMk cId="1494081511" sldId="257"/>
            <ac:grpSpMk id="48" creationId="{25EE5136-01F1-466C-962D-BA9B4C6757AA}"/>
          </ac:grpSpMkLst>
        </pc:grpChg>
        <pc:graphicFrameChg chg="mod modGraphic">
          <ac:chgData name="Frédérique Viaud" userId="d3d2095d-791f-40a7-923c-2daaf6fd4c1a" providerId="ADAL" clId="{8C73262D-0322-4FC9-B190-A32AF43E36D6}" dt="2023-06-14T11:52:22.991" v="9138" actId="15174"/>
          <ac:graphicFrameMkLst>
            <pc:docMk/>
            <pc:sldMk cId="1494081511" sldId="257"/>
            <ac:graphicFrameMk id="39" creationId="{AEDF0F1F-8092-474D-8333-D1845408CCA0}"/>
          </ac:graphicFrameMkLst>
        </pc:graphicFrameChg>
        <pc:picChg chg="del">
          <ac:chgData name="Frédérique Viaud" userId="d3d2095d-791f-40a7-923c-2daaf6fd4c1a" providerId="ADAL" clId="{8C73262D-0322-4FC9-B190-A32AF43E36D6}" dt="2023-06-14T09:19:57.022" v="7862"/>
          <ac:picMkLst>
            <pc:docMk/>
            <pc:sldMk cId="1494081511" sldId="257"/>
            <ac:picMk id="52" creationId="{C7FF3303-6FC3-4637-A201-B4CCC1C992CF}"/>
          </ac:picMkLst>
        </pc:picChg>
      </pc:sldChg>
      <pc:sldChg chg="delSp modSp del mod ord delDesignElem">
        <pc:chgData name="Frédérique Viaud" userId="d3d2095d-791f-40a7-923c-2daaf6fd4c1a" providerId="ADAL" clId="{8C73262D-0322-4FC9-B190-A32AF43E36D6}" dt="2023-06-14T11:59:04.552" v="9179" actId="47"/>
        <pc:sldMkLst>
          <pc:docMk/>
          <pc:sldMk cId="2939292785" sldId="258"/>
        </pc:sldMkLst>
        <pc:spChg chg="mod">
          <ac:chgData name="Frédérique Viaud" userId="d3d2095d-791f-40a7-923c-2daaf6fd4c1a" providerId="ADAL" clId="{8C73262D-0322-4FC9-B190-A32AF43E36D6}" dt="2023-06-14T11:54:13.948" v="9152" actId="21"/>
          <ac:spMkLst>
            <pc:docMk/>
            <pc:sldMk cId="2939292785" sldId="258"/>
            <ac:spMk id="3" creationId="{0BEA3C08-5E0C-44F5-B0F4-4C9B878E642C}"/>
          </ac:spMkLst>
        </pc:spChg>
        <pc:spChg chg="mod">
          <ac:chgData name="Frédérique Viaud" userId="d3d2095d-791f-40a7-923c-2daaf6fd4c1a" providerId="ADAL" clId="{8C73262D-0322-4FC9-B190-A32AF43E36D6}" dt="2023-06-14T11:46:47.751" v="9093" actId="21"/>
          <ac:spMkLst>
            <pc:docMk/>
            <pc:sldMk cId="2939292785" sldId="258"/>
            <ac:spMk id="4" creationId="{31566BD0-D98A-C846-9C3D-2C50D3D8C947}"/>
          </ac:spMkLst>
        </pc:spChg>
        <pc:spChg chg="del">
          <ac:chgData name="Frédérique Viaud" userId="d3d2095d-791f-40a7-923c-2daaf6fd4c1a" providerId="ADAL" clId="{8C73262D-0322-4FC9-B190-A32AF43E36D6}" dt="2023-06-14T09:19:57.022" v="7862"/>
          <ac:spMkLst>
            <pc:docMk/>
            <pc:sldMk cId="2939292785" sldId="258"/>
            <ac:spMk id="31" creationId="{457D4A72-F4F1-498A-B083-59E8C50B7892}"/>
          </ac:spMkLst>
        </pc:spChg>
        <pc:picChg chg="del">
          <ac:chgData name="Frédérique Viaud" userId="d3d2095d-791f-40a7-923c-2daaf6fd4c1a" providerId="ADAL" clId="{8C73262D-0322-4FC9-B190-A32AF43E36D6}" dt="2023-06-14T09:19:57.022" v="7862"/>
          <ac:picMkLst>
            <pc:docMk/>
            <pc:sldMk cId="2939292785" sldId="258"/>
            <ac:picMk id="33" creationId="{C7FF3303-6FC3-4637-A201-B4CCC1C992CF}"/>
          </ac:picMkLst>
        </pc:picChg>
      </pc:sldChg>
      <pc:sldChg chg="addSp delSp modSp add mod ord setBg">
        <pc:chgData name="Frédérique Viaud" userId="d3d2095d-791f-40a7-923c-2daaf6fd4c1a" providerId="ADAL" clId="{8C73262D-0322-4FC9-B190-A32AF43E36D6}" dt="2023-06-14T14:24:37.987" v="10507" actId="1076"/>
        <pc:sldMkLst>
          <pc:docMk/>
          <pc:sldMk cId="3387357748" sldId="259"/>
        </pc:sldMkLst>
        <pc:spChg chg="mod">
          <ac:chgData name="Frédérique Viaud" userId="d3d2095d-791f-40a7-923c-2daaf6fd4c1a" providerId="ADAL" clId="{8C73262D-0322-4FC9-B190-A32AF43E36D6}" dt="2023-06-14T10:10:35.879" v="8586" actId="122"/>
          <ac:spMkLst>
            <pc:docMk/>
            <pc:sldMk cId="3387357748" sldId="259"/>
            <ac:spMk id="2" creationId="{8A4A364B-D6C8-B2E2-A994-EDB1D43DB2F3}"/>
          </ac:spMkLst>
        </pc:spChg>
        <pc:spChg chg="del mod">
          <ac:chgData name="Frédérique Viaud" userId="d3d2095d-791f-40a7-923c-2daaf6fd4c1a" providerId="ADAL" clId="{8C73262D-0322-4FC9-B190-A32AF43E36D6}" dt="2023-06-14T09:57:38.206" v="8398" actId="26606"/>
          <ac:spMkLst>
            <pc:docMk/>
            <pc:sldMk cId="3387357748" sldId="259"/>
            <ac:spMk id="3" creationId="{94FAC180-9DFF-2D1E-6785-B25BCAF6714A}"/>
          </ac:spMkLst>
        </pc:spChg>
        <pc:spChg chg="add del">
          <ac:chgData name="Frédérique Viaud" userId="d3d2095d-791f-40a7-923c-2daaf6fd4c1a" providerId="ADAL" clId="{8C73262D-0322-4FC9-B190-A32AF43E36D6}" dt="2023-06-14T10:02:34.140" v="8441" actId="26606"/>
          <ac:spMkLst>
            <pc:docMk/>
            <pc:sldMk cId="3387357748" sldId="259"/>
            <ac:spMk id="10" creationId="{B50AB553-2A96-4A92-96F2-93548E096954}"/>
          </ac:spMkLst>
        </pc:spChg>
        <pc:spChg chg="add del">
          <ac:chgData name="Frédérique Viaud" userId="d3d2095d-791f-40a7-923c-2daaf6fd4c1a" providerId="ADAL" clId="{8C73262D-0322-4FC9-B190-A32AF43E36D6}" dt="2023-06-14T09:59:05.401" v="8404" actId="26606"/>
          <ac:spMkLst>
            <pc:docMk/>
            <pc:sldMk cId="3387357748" sldId="259"/>
            <ac:spMk id="15" creationId="{257363FD-7E77-4145-9483-331A807ADF0E}"/>
          </ac:spMkLst>
        </pc:spChg>
        <pc:spChg chg="add del">
          <ac:chgData name="Frédérique Viaud" userId="d3d2095d-791f-40a7-923c-2daaf6fd4c1a" providerId="ADAL" clId="{8C73262D-0322-4FC9-B190-A32AF43E36D6}" dt="2023-06-14T10:02:34.140" v="8441" actId="26606"/>
          <ac:spMkLst>
            <pc:docMk/>
            <pc:sldMk cId="3387357748" sldId="259"/>
            <ac:spMk id="22" creationId="{C2B4C0C7-2745-46BE-B15F-E50582545365}"/>
          </ac:spMkLst>
        </pc:spChg>
        <pc:grpChg chg="add del">
          <ac:chgData name="Frédérique Viaud" userId="d3d2095d-791f-40a7-923c-2daaf6fd4c1a" providerId="ADAL" clId="{8C73262D-0322-4FC9-B190-A32AF43E36D6}" dt="2023-06-14T10:02:34.140" v="8441" actId="26606"/>
          <ac:grpSpMkLst>
            <pc:docMk/>
            <pc:sldMk cId="3387357748" sldId="259"/>
            <ac:grpSpMk id="17" creationId="{89D8939B-D984-4564-B942-51C44F623C98}"/>
          </ac:grpSpMkLst>
        </pc:grpChg>
        <pc:graphicFrameChg chg="add mod modGraphic">
          <ac:chgData name="Frédérique Viaud" userId="d3d2095d-791f-40a7-923c-2daaf6fd4c1a" providerId="ADAL" clId="{8C73262D-0322-4FC9-B190-A32AF43E36D6}" dt="2023-06-14T14:24:36.724" v="10506" actId="1076"/>
          <ac:graphicFrameMkLst>
            <pc:docMk/>
            <pc:sldMk cId="3387357748" sldId="259"/>
            <ac:graphicFrameMk id="5" creationId="{865A771A-DD80-93B3-A496-016D87877E6D}"/>
          </ac:graphicFrameMkLst>
        </pc:graphicFrameChg>
        <pc:picChg chg="add mod ord">
          <ac:chgData name="Frédérique Viaud" userId="d3d2095d-791f-40a7-923c-2daaf6fd4c1a" providerId="ADAL" clId="{8C73262D-0322-4FC9-B190-A32AF43E36D6}" dt="2023-06-14T14:24:37.987" v="10507" actId="1076"/>
          <ac:picMkLst>
            <pc:docMk/>
            <pc:sldMk cId="3387357748" sldId="259"/>
            <ac:picMk id="6" creationId="{77572A76-ACEA-570D-6149-1DAE69E224FC}"/>
          </ac:picMkLst>
        </pc:picChg>
      </pc:sldChg>
      <pc:sldChg chg="addSp delSp modSp mod ord setClrOvrMap delDesignElem">
        <pc:chgData name="Frédérique Viaud" userId="d3d2095d-791f-40a7-923c-2daaf6fd4c1a" providerId="ADAL" clId="{8C73262D-0322-4FC9-B190-A32AF43E36D6}" dt="2023-06-14T14:45:51.896" v="10719" actId="20577"/>
        <pc:sldMkLst>
          <pc:docMk/>
          <pc:sldMk cId="562335395" sldId="260"/>
        </pc:sldMkLst>
        <pc:spChg chg="mod ord">
          <ac:chgData name="Frédérique Viaud" userId="d3d2095d-791f-40a7-923c-2daaf6fd4c1a" providerId="ADAL" clId="{8C73262D-0322-4FC9-B190-A32AF43E36D6}" dt="2023-06-14T14:45:51.896" v="10719" actId="20577"/>
          <ac:spMkLst>
            <pc:docMk/>
            <pc:sldMk cId="562335395" sldId="260"/>
            <ac:spMk id="4" creationId="{6C70DA03-92FD-5149-8D2E-2A12C6D5E96B}"/>
          </ac:spMkLst>
        </pc:spChg>
        <pc:spChg chg="mod">
          <ac:chgData name="Frédérique Viaud" userId="d3d2095d-791f-40a7-923c-2daaf6fd4c1a" providerId="ADAL" clId="{8C73262D-0322-4FC9-B190-A32AF43E36D6}" dt="2023-06-14T13:49:53.005" v="9873" actId="1076"/>
          <ac:spMkLst>
            <pc:docMk/>
            <pc:sldMk cId="562335395" sldId="260"/>
            <ac:spMk id="5" creationId="{756B33E3-B2C5-7249-88EA-60DBEEE42DF3}"/>
          </ac:spMkLst>
        </pc:spChg>
        <pc:spChg chg="add del">
          <ac:chgData name="Frédérique Viaud" userId="d3d2095d-791f-40a7-923c-2daaf6fd4c1a" providerId="ADAL" clId="{8C73262D-0322-4FC9-B190-A32AF43E36D6}" dt="2023-06-14T11:15:46.796" v="9073" actId="26606"/>
          <ac:spMkLst>
            <pc:docMk/>
            <pc:sldMk cId="562335395" sldId="260"/>
            <ac:spMk id="11" creationId="{79BB35BC-D5C2-4C8B-A22A-A71E6191913B}"/>
          </ac:spMkLst>
        </pc:spChg>
        <pc:spChg chg="add del">
          <ac:chgData name="Frédérique Viaud" userId="d3d2095d-791f-40a7-923c-2daaf6fd4c1a" providerId="ADAL" clId="{8C73262D-0322-4FC9-B190-A32AF43E36D6}" dt="2023-06-14T11:15:36.508" v="9071" actId="26606"/>
          <ac:spMkLst>
            <pc:docMk/>
            <pc:sldMk cId="562335395" sldId="260"/>
            <ac:spMk id="12" creationId="{EDDBB197-D710-4A4F-A9CA-FD2177498BE8}"/>
          </ac:spMkLst>
        </pc:spChg>
        <pc:spChg chg="add del">
          <ac:chgData name="Frédérique Viaud" userId="d3d2095d-791f-40a7-923c-2daaf6fd4c1a" providerId="ADAL" clId="{8C73262D-0322-4FC9-B190-A32AF43E36D6}" dt="2023-06-14T11:15:55.622" v="9075" actId="26606"/>
          <ac:spMkLst>
            <pc:docMk/>
            <pc:sldMk cId="562335395" sldId="260"/>
            <ac:spMk id="13" creationId="{E51BA4DF-2BD4-4EC2-B1DB-B27C8AC71864}"/>
          </ac:spMkLst>
        </pc:spChg>
        <pc:spChg chg="add del">
          <ac:chgData name="Frédérique Viaud" userId="d3d2095d-791f-40a7-923c-2daaf6fd4c1a" providerId="ADAL" clId="{8C73262D-0322-4FC9-B190-A32AF43E36D6}" dt="2023-06-14T11:15:36.508" v="9071" actId="26606"/>
          <ac:spMkLst>
            <pc:docMk/>
            <pc:sldMk cId="562335395" sldId="260"/>
            <ac:spMk id="14" creationId="{975D1CFA-2CDB-4B64-BD9F-85744E8DA12F}"/>
          </ac:spMkLst>
        </pc:spChg>
        <pc:spChg chg="add del">
          <ac:chgData name="Frédérique Viaud" userId="d3d2095d-791f-40a7-923c-2daaf6fd4c1a" providerId="ADAL" clId="{8C73262D-0322-4FC9-B190-A32AF43E36D6}" dt="2023-06-14T11:16:13.308" v="9077" actId="26606"/>
          <ac:spMkLst>
            <pc:docMk/>
            <pc:sldMk cId="562335395" sldId="260"/>
            <ac:spMk id="18" creationId="{C2B4C0C7-2745-46BE-B15F-E50582545365}"/>
          </ac:spMkLst>
        </pc:spChg>
        <pc:spChg chg="add del">
          <ac:chgData name="Frédérique Viaud" userId="d3d2095d-791f-40a7-923c-2daaf6fd4c1a" providerId="ADAL" clId="{8C73262D-0322-4FC9-B190-A32AF43E36D6}" dt="2023-06-14T13:48:26.204" v="9858" actId="26606"/>
          <ac:spMkLst>
            <pc:docMk/>
            <pc:sldMk cId="562335395" sldId="260"/>
            <ac:spMk id="25" creationId="{79BB35BC-D5C2-4C8B-A22A-A71E6191913B}"/>
          </ac:spMkLst>
        </pc:spChg>
        <pc:spChg chg="add">
          <ac:chgData name="Frédérique Viaud" userId="d3d2095d-791f-40a7-923c-2daaf6fd4c1a" providerId="ADAL" clId="{8C73262D-0322-4FC9-B190-A32AF43E36D6}" dt="2023-06-14T13:48:26.204" v="9858" actId="26606"/>
          <ac:spMkLst>
            <pc:docMk/>
            <pc:sldMk cId="562335395" sldId="260"/>
            <ac:spMk id="31" creationId="{E10650BA-D090-4A23-98E3-B48BBAEA9201}"/>
          </ac:spMkLst>
        </pc:spChg>
        <pc:spChg chg="del">
          <ac:chgData name="Frédérique Viaud" userId="d3d2095d-791f-40a7-923c-2daaf6fd4c1a" providerId="ADAL" clId="{8C73262D-0322-4FC9-B190-A32AF43E36D6}" dt="2023-06-14T09:19:57.022" v="7862"/>
          <ac:spMkLst>
            <pc:docMk/>
            <pc:sldMk cId="562335395" sldId="260"/>
            <ac:spMk id="34" creationId="{4735DC46-5663-471D-AADB-81E00E65BCC6}"/>
          </ac:spMkLst>
        </pc:spChg>
        <pc:spChg chg="del">
          <ac:chgData name="Frédérique Viaud" userId="d3d2095d-791f-40a7-923c-2daaf6fd4c1a" providerId="ADAL" clId="{8C73262D-0322-4FC9-B190-A32AF43E36D6}" dt="2023-06-14T09:19:57.022" v="7862"/>
          <ac:spMkLst>
            <pc:docMk/>
            <pc:sldMk cId="562335395" sldId="260"/>
            <ac:spMk id="35" creationId="{2CB6C291-6CAF-46DF-ACFF-AADF0FD03F58}"/>
          </ac:spMkLst>
        </pc:spChg>
        <pc:grpChg chg="add del">
          <ac:chgData name="Frédérique Viaud" userId="d3d2095d-791f-40a7-923c-2daaf6fd4c1a" providerId="ADAL" clId="{8C73262D-0322-4FC9-B190-A32AF43E36D6}" dt="2023-06-14T11:15:36.508" v="9071" actId="26606"/>
          <ac:grpSpMkLst>
            <pc:docMk/>
            <pc:sldMk cId="562335395" sldId="260"/>
            <ac:grpSpMk id="16" creationId="{25EE5136-01F1-466C-962D-BA9B4C6757AA}"/>
          </ac:grpSpMkLst>
        </pc:grpChg>
        <pc:grpChg chg="add del">
          <ac:chgData name="Frédérique Viaud" userId="d3d2095d-791f-40a7-923c-2daaf6fd4c1a" providerId="ADAL" clId="{8C73262D-0322-4FC9-B190-A32AF43E36D6}" dt="2023-06-14T11:16:13.308" v="9077" actId="26606"/>
          <ac:grpSpMkLst>
            <pc:docMk/>
            <pc:sldMk cId="562335395" sldId="260"/>
            <ac:grpSpMk id="20" creationId="{89D8939B-D984-4564-B942-51C44F623C98}"/>
          </ac:grpSpMkLst>
        </pc:grpChg>
        <pc:grpChg chg="add">
          <ac:chgData name="Frédérique Viaud" userId="d3d2095d-791f-40a7-923c-2daaf6fd4c1a" providerId="ADAL" clId="{8C73262D-0322-4FC9-B190-A32AF43E36D6}" dt="2023-06-14T13:48:26.204" v="9858" actId="26606"/>
          <ac:grpSpMkLst>
            <pc:docMk/>
            <pc:sldMk cId="562335395" sldId="260"/>
            <ac:grpSpMk id="33" creationId="{FFB939B9-73CE-4644-87BB-72AEBF001142}"/>
          </ac:grpSpMkLst>
        </pc:grpChg>
        <pc:picChg chg="add del">
          <ac:chgData name="Frédérique Viaud" userId="d3d2095d-791f-40a7-923c-2daaf6fd4c1a" providerId="ADAL" clId="{8C73262D-0322-4FC9-B190-A32AF43E36D6}" dt="2023-06-14T11:15:46.796" v="9073" actId="26606"/>
          <ac:picMkLst>
            <pc:docMk/>
            <pc:sldMk cId="562335395" sldId="260"/>
            <ac:picMk id="7" creationId="{FAE7EACF-A9F4-2E65-FA7B-8BCA6744D209}"/>
          </ac:picMkLst>
        </pc:picChg>
        <pc:picChg chg="add del">
          <ac:chgData name="Frédérique Viaud" userId="d3d2095d-791f-40a7-923c-2daaf6fd4c1a" providerId="ADAL" clId="{8C73262D-0322-4FC9-B190-A32AF43E36D6}" dt="2023-06-14T11:15:36.508" v="9071" actId="26606"/>
          <ac:picMkLst>
            <pc:docMk/>
            <pc:sldMk cId="562335395" sldId="260"/>
            <ac:picMk id="9" creationId="{734F3B30-8A99-43E6-2AE1-3F546A115DDB}"/>
          </ac:picMkLst>
        </pc:picChg>
        <pc:picChg chg="add del">
          <ac:chgData name="Frédérique Viaud" userId="d3d2095d-791f-40a7-923c-2daaf6fd4c1a" providerId="ADAL" clId="{8C73262D-0322-4FC9-B190-A32AF43E36D6}" dt="2023-06-14T11:15:55.622" v="9075" actId="26606"/>
          <ac:picMkLst>
            <pc:docMk/>
            <pc:sldMk cId="562335395" sldId="260"/>
            <ac:picMk id="15" creationId="{2651A24B-1110-322A-5E99-3B53A94DE3F4}"/>
          </ac:picMkLst>
        </pc:picChg>
        <pc:picChg chg="add del">
          <ac:chgData name="Frédérique Viaud" userId="d3d2095d-791f-40a7-923c-2daaf6fd4c1a" providerId="ADAL" clId="{8C73262D-0322-4FC9-B190-A32AF43E36D6}" dt="2023-06-14T11:16:13.308" v="9077" actId="26606"/>
          <ac:picMkLst>
            <pc:docMk/>
            <pc:sldMk cId="562335395" sldId="260"/>
            <ac:picMk id="19" creationId="{F9651B94-8BFD-3BE4-FE87-10D622CF3161}"/>
          </ac:picMkLst>
        </pc:picChg>
        <pc:picChg chg="add mod">
          <ac:chgData name="Frédérique Viaud" userId="d3d2095d-791f-40a7-923c-2daaf6fd4c1a" providerId="ADAL" clId="{8C73262D-0322-4FC9-B190-A32AF43E36D6}" dt="2023-06-14T13:53:54.917" v="9888" actId="1076"/>
          <ac:picMkLst>
            <pc:docMk/>
            <pc:sldMk cId="562335395" sldId="260"/>
            <ac:picMk id="26" creationId="{FAE7EACF-A9F4-2E65-FA7B-8BCA6744D209}"/>
          </ac:picMkLst>
        </pc:picChg>
        <pc:picChg chg="del">
          <ac:chgData name="Frédérique Viaud" userId="d3d2095d-791f-40a7-923c-2daaf6fd4c1a" providerId="ADAL" clId="{8C73262D-0322-4FC9-B190-A32AF43E36D6}" dt="2023-06-14T09:19:57.022" v="7862"/>
          <ac:picMkLst>
            <pc:docMk/>
            <pc:sldMk cId="562335395" sldId="260"/>
            <ac:picMk id="36" creationId="{1EBADBCA-DA20-4279-93C6-011DEF18AA71}"/>
          </ac:picMkLst>
        </pc:picChg>
      </pc:sldChg>
      <pc:sldChg chg="addSp delSp modSp add mod ord setBg">
        <pc:chgData name="Frédérique Viaud" userId="d3d2095d-791f-40a7-923c-2daaf6fd4c1a" providerId="ADAL" clId="{8C73262D-0322-4FC9-B190-A32AF43E36D6}" dt="2023-06-14T11:08:13.015" v="8997" actId="20577"/>
        <pc:sldMkLst>
          <pc:docMk/>
          <pc:sldMk cId="59681715" sldId="261"/>
        </pc:sldMkLst>
        <pc:spChg chg="mod">
          <ac:chgData name="Frédérique Viaud" userId="d3d2095d-791f-40a7-923c-2daaf6fd4c1a" providerId="ADAL" clId="{8C73262D-0322-4FC9-B190-A32AF43E36D6}" dt="2023-06-14T10:24:54.972" v="8690" actId="26606"/>
          <ac:spMkLst>
            <pc:docMk/>
            <pc:sldMk cId="59681715" sldId="261"/>
            <ac:spMk id="2" creationId="{7730160D-28AE-630F-9081-6E6F96F29623}"/>
          </ac:spMkLst>
        </pc:spChg>
        <pc:spChg chg="del mod">
          <ac:chgData name="Frédérique Viaud" userId="d3d2095d-791f-40a7-923c-2daaf6fd4c1a" providerId="ADAL" clId="{8C73262D-0322-4FC9-B190-A32AF43E36D6}" dt="2023-06-14T10:23:58.263" v="8684" actId="26606"/>
          <ac:spMkLst>
            <pc:docMk/>
            <pc:sldMk cId="59681715" sldId="261"/>
            <ac:spMk id="3" creationId="{33318A7F-A660-2378-2807-C33D6A4ED4B4}"/>
          </ac:spMkLst>
        </pc:spChg>
        <pc:spChg chg="add del">
          <ac:chgData name="Frédérique Viaud" userId="d3d2095d-791f-40a7-923c-2daaf6fd4c1a" providerId="ADAL" clId="{8C73262D-0322-4FC9-B190-A32AF43E36D6}" dt="2023-06-14T10:24:40.029" v="8687" actId="26606"/>
          <ac:spMkLst>
            <pc:docMk/>
            <pc:sldMk cId="59681715" sldId="261"/>
            <ac:spMk id="10" creationId="{955A2079-FA98-4876-80F0-72364A7D2EA4}"/>
          </ac:spMkLst>
        </pc:spChg>
        <pc:spChg chg="add del">
          <ac:chgData name="Frédérique Viaud" userId="d3d2095d-791f-40a7-923c-2daaf6fd4c1a" providerId="ADAL" clId="{8C73262D-0322-4FC9-B190-A32AF43E36D6}" dt="2023-06-14T10:24:54.935" v="8689" actId="26606"/>
          <ac:spMkLst>
            <pc:docMk/>
            <pc:sldMk cId="59681715" sldId="261"/>
            <ac:spMk id="12" creationId="{DCC231C8-C761-4B31-9B1C-C6D19248C6B3}"/>
          </ac:spMkLst>
        </pc:spChg>
        <pc:spChg chg="add">
          <ac:chgData name="Frédérique Viaud" userId="d3d2095d-791f-40a7-923c-2daaf6fd4c1a" providerId="ADAL" clId="{8C73262D-0322-4FC9-B190-A32AF43E36D6}" dt="2023-06-14T10:24:54.972" v="8690" actId="26606"/>
          <ac:spMkLst>
            <pc:docMk/>
            <pc:sldMk cId="59681715" sldId="261"/>
            <ac:spMk id="14" creationId="{955A2079-FA98-4876-80F0-72364A7D2EA4}"/>
          </ac:spMkLst>
        </pc:spChg>
        <pc:graphicFrameChg chg="add mod modGraphic">
          <ac:chgData name="Frédérique Viaud" userId="d3d2095d-791f-40a7-923c-2daaf6fd4c1a" providerId="ADAL" clId="{8C73262D-0322-4FC9-B190-A32AF43E36D6}" dt="2023-06-14T11:08:13.015" v="8997" actId="20577"/>
          <ac:graphicFrameMkLst>
            <pc:docMk/>
            <pc:sldMk cId="59681715" sldId="261"/>
            <ac:graphicFrameMk id="5" creationId="{718F8DB9-D830-BC20-4A45-621DDDE17BE7}"/>
          </ac:graphicFrameMkLst>
        </pc:graphicFrameChg>
      </pc:sldChg>
      <pc:sldChg chg="addSp delSp modSp add mod setBg">
        <pc:chgData name="Frédérique Viaud" userId="d3d2095d-791f-40a7-923c-2daaf6fd4c1a" providerId="ADAL" clId="{8C73262D-0322-4FC9-B190-A32AF43E36D6}" dt="2023-06-14T14:57:00.959" v="10788" actId="1036"/>
        <pc:sldMkLst>
          <pc:docMk/>
          <pc:sldMk cId="1003225760" sldId="262"/>
        </pc:sldMkLst>
        <pc:spChg chg="mod">
          <ac:chgData name="Frédérique Viaud" userId="d3d2095d-791f-40a7-923c-2daaf6fd4c1a" providerId="ADAL" clId="{8C73262D-0322-4FC9-B190-A32AF43E36D6}" dt="2023-06-14T13:44:33.187" v="9819" actId="113"/>
          <ac:spMkLst>
            <pc:docMk/>
            <pc:sldMk cId="1003225760" sldId="262"/>
            <ac:spMk id="2" creationId="{84C5E869-0ACB-C57A-EF6C-711D0657D83C}"/>
          </ac:spMkLst>
        </pc:spChg>
        <pc:spChg chg="del mod">
          <ac:chgData name="Frédérique Viaud" userId="d3d2095d-791f-40a7-923c-2daaf6fd4c1a" providerId="ADAL" clId="{8C73262D-0322-4FC9-B190-A32AF43E36D6}" dt="2023-06-14T12:47:06.893" v="9443" actId="26606"/>
          <ac:spMkLst>
            <pc:docMk/>
            <pc:sldMk cId="1003225760" sldId="262"/>
            <ac:spMk id="3" creationId="{C5D84EA7-86E2-5220-6C59-008AD2106F4E}"/>
          </ac:spMkLst>
        </pc:spChg>
        <pc:spChg chg="add">
          <ac:chgData name="Frédérique Viaud" userId="d3d2095d-791f-40a7-923c-2daaf6fd4c1a" providerId="ADAL" clId="{8C73262D-0322-4FC9-B190-A32AF43E36D6}" dt="2023-06-14T12:47:06.893" v="9443" actId="26606"/>
          <ac:spMkLst>
            <pc:docMk/>
            <pc:sldMk cId="1003225760" sldId="262"/>
            <ac:spMk id="10" creationId="{E10650BA-D090-4A23-98E3-B48BBAEA9201}"/>
          </ac:spMkLst>
        </pc:spChg>
        <pc:grpChg chg="add">
          <ac:chgData name="Frédérique Viaud" userId="d3d2095d-791f-40a7-923c-2daaf6fd4c1a" providerId="ADAL" clId="{8C73262D-0322-4FC9-B190-A32AF43E36D6}" dt="2023-06-14T12:47:06.893" v="9443" actId="26606"/>
          <ac:grpSpMkLst>
            <pc:docMk/>
            <pc:sldMk cId="1003225760" sldId="262"/>
            <ac:grpSpMk id="12" creationId="{FFB939B9-73CE-4644-87BB-72AEBF001142}"/>
          </ac:grpSpMkLst>
        </pc:grpChg>
        <pc:graphicFrameChg chg="add mod modGraphic">
          <ac:chgData name="Frédérique Viaud" userId="d3d2095d-791f-40a7-923c-2daaf6fd4c1a" providerId="ADAL" clId="{8C73262D-0322-4FC9-B190-A32AF43E36D6}" dt="2023-06-14T14:55:28.519" v="10781"/>
          <ac:graphicFrameMkLst>
            <pc:docMk/>
            <pc:sldMk cId="1003225760" sldId="262"/>
            <ac:graphicFrameMk id="5" creationId="{D90687AE-3B91-5448-7C31-4DE536DF9646}"/>
          </ac:graphicFrameMkLst>
        </pc:graphicFrameChg>
        <pc:picChg chg="add mod">
          <ac:chgData name="Frédérique Viaud" userId="d3d2095d-791f-40a7-923c-2daaf6fd4c1a" providerId="ADAL" clId="{8C73262D-0322-4FC9-B190-A32AF43E36D6}" dt="2023-06-14T14:57:00.959" v="10788" actId="1036"/>
          <ac:picMkLst>
            <pc:docMk/>
            <pc:sldMk cId="1003225760" sldId="262"/>
            <ac:picMk id="6" creationId="{2AF31DB0-7FD7-9CC6-E843-AA2574818427}"/>
          </ac:picMkLst>
        </pc:picChg>
        <pc:picChg chg="add mod">
          <ac:chgData name="Frédérique Viaud" userId="d3d2095d-791f-40a7-923c-2daaf6fd4c1a" providerId="ADAL" clId="{8C73262D-0322-4FC9-B190-A32AF43E36D6}" dt="2023-06-14T14:56:51.412" v="10786" actId="1076"/>
          <ac:picMkLst>
            <pc:docMk/>
            <pc:sldMk cId="1003225760" sldId="262"/>
            <ac:picMk id="7" creationId="{6E8FCA1A-C3E7-40F9-203F-5B0698C39132}"/>
          </ac:picMkLst>
        </pc:picChg>
        <pc:picChg chg="add mod">
          <ac:chgData name="Frédérique Viaud" userId="d3d2095d-791f-40a7-923c-2daaf6fd4c1a" providerId="ADAL" clId="{8C73262D-0322-4FC9-B190-A32AF43E36D6}" dt="2023-06-14T13:34:29.623" v="9681" actId="1076"/>
          <ac:picMkLst>
            <pc:docMk/>
            <pc:sldMk cId="1003225760" sldId="262"/>
            <ac:picMk id="8" creationId="{2C42788D-6BDF-60A9-90E9-214FA1F08372}"/>
          </ac:picMkLst>
        </pc:picChg>
      </pc:sldChg>
      <pc:sldChg chg="addSp delSp modSp add mod setBg">
        <pc:chgData name="Frédérique Viaud" userId="d3d2095d-791f-40a7-923c-2daaf6fd4c1a" providerId="ADAL" clId="{8C73262D-0322-4FC9-B190-A32AF43E36D6}" dt="2023-06-14T14:53:32.457" v="10780" actId="20577"/>
        <pc:sldMkLst>
          <pc:docMk/>
          <pc:sldMk cId="817095895" sldId="263"/>
        </pc:sldMkLst>
        <pc:spChg chg="mod">
          <ac:chgData name="Frédérique Viaud" userId="d3d2095d-791f-40a7-923c-2daaf6fd4c1a" providerId="ADAL" clId="{8C73262D-0322-4FC9-B190-A32AF43E36D6}" dt="2023-06-14T13:46:21.972" v="9834" actId="207"/>
          <ac:spMkLst>
            <pc:docMk/>
            <pc:sldMk cId="817095895" sldId="263"/>
            <ac:spMk id="2" creationId="{53F14E1C-3A93-6AC5-9C2A-8457EA3D7122}"/>
          </ac:spMkLst>
        </pc:spChg>
        <pc:spChg chg="mod">
          <ac:chgData name="Frédérique Viaud" userId="d3d2095d-791f-40a7-923c-2daaf6fd4c1a" providerId="ADAL" clId="{8C73262D-0322-4FC9-B190-A32AF43E36D6}" dt="2023-06-14T14:53:32.457" v="10780" actId="20577"/>
          <ac:spMkLst>
            <pc:docMk/>
            <pc:sldMk cId="817095895" sldId="263"/>
            <ac:spMk id="3" creationId="{50889A85-6847-10F6-4823-EB18701AD770}"/>
          </ac:spMkLst>
        </pc:spChg>
        <pc:spChg chg="add del">
          <ac:chgData name="Frédérique Viaud" userId="d3d2095d-791f-40a7-923c-2daaf6fd4c1a" providerId="ADAL" clId="{8C73262D-0322-4FC9-B190-A32AF43E36D6}" dt="2023-06-14T12:31:41.259" v="9419" actId="26606"/>
          <ac:spMkLst>
            <pc:docMk/>
            <pc:sldMk cId="817095895" sldId="263"/>
            <ac:spMk id="9" creationId="{04812C46-200A-4DEB-A05E-3ED6C68C2387}"/>
          </ac:spMkLst>
        </pc:spChg>
        <pc:spChg chg="add del">
          <ac:chgData name="Frédérique Viaud" userId="d3d2095d-791f-40a7-923c-2daaf6fd4c1a" providerId="ADAL" clId="{8C73262D-0322-4FC9-B190-A32AF43E36D6}" dt="2023-06-14T12:31:41.259" v="9419" actId="26606"/>
          <ac:spMkLst>
            <pc:docMk/>
            <pc:sldMk cId="817095895" sldId="263"/>
            <ac:spMk id="11" creationId="{D1EA859B-E555-4109-94F3-6700E046E008}"/>
          </ac:spMkLst>
        </pc:spChg>
        <pc:spChg chg="add">
          <ac:chgData name="Frédérique Viaud" userId="d3d2095d-791f-40a7-923c-2daaf6fd4c1a" providerId="ADAL" clId="{8C73262D-0322-4FC9-B190-A32AF43E36D6}" dt="2023-06-14T12:31:41.304" v="9420" actId="26606"/>
          <ac:spMkLst>
            <pc:docMk/>
            <pc:sldMk cId="817095895" sldId="263"/>
            <ac:spMk id="17" creationId="{E10650BA-D090-4A23-98E3-B48BBAEA9201}"/>
          </ac:spMkLst>
        </pc:spChg>
        <pc:grpChg chg="add">
          <ac:chgData name="Frédérique Viaud" userId="d3d2095d-791f-40a7-923c-2daaf6fd4c1a" providerId="ADAL" clId="{8C73262D-0322-4FC9-B190-A32AF43E36D6}" dt="2023-06-14T12:31:41.304" v="9420" actId="26606"/>
          <ac:grpSpMkLst>
            <pc:docMk/>
            <pc:sldMk cId="817095895" sldId="263"/>
            <ac:grpSpMk id="19" creationId="{FFB939B9-73CE-4644-87BB-72AEBF001142}"/>
          </ac:grpSpMkLst>
        </pc:grpChg>
        <pc:picChg chg="add del">
          <ac:chgData name="Frédérique Viaud" userId="d3d2095d-791f-40a7-923c-2daaf6fd4c1a" providerId="ADAL" clId="{8C73262D-0322-4FC9-B190-A32AF43E36D6}" dt="2023-06-14T12:31:41.259" v="9419" actId="26606"/>
          <ac:picMkLst>
            <pc:docMk/>
            <pc:sldMk cId="817095895" sldId="263"/>
            <ac:picMk id="5" creationId="{25CE0726-60C3-65DE-CD28-82B40EB95E5A}"/>
          </ac:picMkLst>
        </pc:picChg>
        <pc:picChg chg="add mod">
          <ac:chgData name="Frédérique Viaud" userId="d3d2095d-791f-40a7-923c-2daaf6fd4c1a" providerId="ADAL" clId="{8C73262D-0322-4FC9-B190-A32AF43E36D6}" dt="2023-06-14T12:35:31.772" v="9441" actId="14100"/>
          <ac:picMkLst>
            <pc:docMk/>
            <pc:sldMk cId="817095895" sldId="263"/>
            <ac:picMk id="18" creationId="{C0D2C20D-D834-0323-1920-7A7303A08A42}"/>
          </ac:picMkLst>
        </pc:picChg>
      </pc:sldChg>
      <pc:sldChg chg="addSp modSp add mod ord setBg">
        <pc:chgData name="Frédérique Viaud" userId="d3d2095d-791f-40a7-923c-2daaf6fd4c1a" providerId="ADAL" clId="{8C73262D-0322-4FC9-B190-A32AF43E36D6}" dt="2023-06-14T14:30:11.230" v="10543" actId="255"/>
        <pc:sldMkLst>
          <pc:docMk/>
          <pc:sldMk cId="2820556455" sldId="265"/>
        </pc:sldMkLst>
        <pc:spChg chg="mod">
          <ac:chgData name="Frédérique Viaud" userId="d3d2095d-791f-40a7-923c-2daaf6fd4c1a" providerId="ADAL" clId="{8C73262D-0322-4FC9-B190-A32AF43E36D6}" dt="2023-06-14T14:28:33.002" v="10529" actId="255"/>
          <ac:spMkLst>
            <pc:docMk/>
            <pc:sldMk cId="2820556455" sldId="265"/>
            <ac:spMk id="2" creationId="{2B3D8063-7018-04F8-BB97-EDE182B577F4}"/>
          </ac:spMkLst>
        </pc:spChg>
        <pc:spChg chg="mod">
          <ac:chgData name="Frédérique Viaud" userId="d3d2095d-791f-40a7-923c-2daaf6fd4c1a" providerId="ADAL" clId="{8C73262D-0322-4FC9-B190-A32AF43E36D6}" dt="2023-06-14T14:30:11.230" v="10543" actId="255"/>
          <ac:spMkLst>
            <pc:docMk/>
            <pc:sldMk cId="2820556455" sldId="265"/>
            <ac:spMk id="3" creationId="{1BDBAF97-F51B-A754-AC0C-A703D39A7002}"/>
          </ac:spMkLst>
        </pc:spChg>
        <pc:spChg chg="add">
          <ac:chgData name="Frédérique Viaud" userId="d3d2095d-791f-40a7-923c-2daaf6fd4c1a" providerId="ADAL" clId="{8C73262D-0322-4FC9-B190-A32AF43E36D6}" dt="2023-06-14T09:46:22.163" v="8148" actId="26606"/>
          <ac:spMkLst>
            <pc:docMk/>
            <pc:sldMk cId="2820556455" sldId="265"/>
            <ac:spMk id="8" creationId="{18873D23-2DCF-4B31-A009-95721C06E8E1}"/>
          </ac:spMkLst>
        </pc:spChg>
        <pc:spChg chg="add">
          <ac:chgData name="Frédérique Viaud" userId="d3d2095d-791f-40a7-923c-2daaf6fd4c1a" providerId="ADAL" clId="{8C73262D-0322-4FC9-B190-A32AF43E36D6}" dt="2023-06-14T09:46:22.163" v="8148" actId="26606"/>
          <ac:spMkLst>
            <pc:docMk/>
            <pc:sldMk cId="2820556455" sldId="265"/>
            <ac:spMk id="10" creationId="{C13EF075-D4EF-4929-ADBC-91B27DA19955}"/>
          </ac:spMkLst>
        </pc:spChg>
        <pc:grpChg chg="add">
          <ac:chgData name="Frédérique Viaud" userId="d3d2095d-791f-40a7-923c-2daaf6fd4c1a" providerId="ADAL" clId="{8C73262D-0322-4FC9-B190-A32AF43E36D6}" dt="2023-06-14T09:46:22.163" v="8148" actId="26606"/>
          <ac:grpSpMkLst>
            <pc:docMk/>
            <pc:sldMk cId="2820556455" sldId="265"/>
            <ac:grpSpMk id="12" creationId="{DAA26DFA-AAB2-4973-9C17-16D587C7B198}"/>
          </ac:grpSpMkLst>
        </pc:grpChg>
      </pc:sldChg>
      <pc:sldChg chg="addSp delSp modSp mod ord modTransition delDesignElem">
        <pc:chgData name="Frédérique Viaud" userId="d3d2095d-791f-40a7-923c-2daaf6fd4c1a" providerId="ADAL" clId="{8C73262D-0322-4FC9-B190-A32AF43E36D6}" dt="2023-06-14T14:20:33.785" v="10488" actId="20577"/>
        <pc:sldMkLst>
          <pc:docMk/>
          <pc:sldMk cId="314494256" sldId="269"/>
        </pc:sldMkLst>
        <pc:spChg chg="add mod">
          <ac:chgData name="Frédérique Viaud" userId="d3d2095d-791f-40a7-923c-2daaf6fd4c1a" providerId="ADAL" clId="{8C73262D-0322-4FC9-B190-A32AF43E36D6}" dt="2023-06-14T10:46:30.123" v="8966" actId="14100"/>
          <ac:spMkLst>
            <pc:docMk/>
            <pc:sldMk cId="314494256" sldId="269"/>
            <ac:spMk id="2" creationId="{A2C12A3B-7D0D-9D22-F655-DDE45CE086F4}"/>
          </ac:spMkLst>
        </pc:spChg>
        <pc:spChg chg="mod">
          <ac:chgData name="Frédérique Viaud" userId="d3d2095d-791f-40a7-923c-2daaf6fd4c1a" providerId="ADAL" clId="{8C73262D-0322-4FC9-B190-A32AF43E36D6}" dt="2023-06-14T14:20:33.785" v="10488" actId="20577"/>
          <ac:spMkLst>
            <pc:docMk/>
            <pc:sldMk cId="314494256" sldId="269"/>
            <ac:spMk id="17" creationId="{2D37F94B-8385-429C-A2F1-BD25955F3623}"/>
          </ac:spMkLst>
        </pc:spChg>
        <pc:spChg chg="mod">
          <ac:chgData name="Frédérique Viaud" userId="d3d2095d-791f-40a7-923c-2daaf6fd4c1a" providerId="ADAL" clId="{8C73262D-0322-4FC9-B190-A32AF43E36D6}" dt="2023-06-14T10:45:30.502" v="8961" actId="20577"/>
          <ac:spMkLst>
            <pc:docMk/>
            <pc:sldMk cId="314494256" sldId="269"/>
            <ac:spMk id="18" creationId="{1CE0F100-A786-4FC0-BB4F-7F3C9953B50A}"/>
          </ac:spMkLst>
        </pc:spChg>
        <pc:spChg chg="mod">
          <ac:chgData name="Frédérique Viaud" userId="d3d2095d-791f-40a7-923c-2daaf6fd4c1a" providerId="ADAL" clId="{8C73262D-0322-4FC9-B190-A32AF43E36D6}" dt="2023-06-13T14:58:41.705" v="1197" actId="20577"/>
          <ac:spMkLst>
            <pc:docMk/>
            <pc:sldMk cId="314494256" sldId="269"/>
            <ac:spMk id="22" creationId="{82BB04BD-7471-4130-AB2F-FFE91AC52658}"/>
          </ac:spMkLst>
        </pc:spChg>
        <pc:spChg chg="mod">
          <ac:chgData name="Frédérique Viaud" userId="d3d2095d-791f-40a7-923c-2daaf6fd4c1a" providerId="ADAL" clId="{8C73262D-0322-4FC9-B190-A32AF43E36D6}" dt="2023-06-14T10:45:40.067" v="8962" actId="255"/>
          <ac:spMkLst>
            <pc:docMk/>
            <pc:sldMk cId="314494256" sldId="269"/>
            <ac:spMk id="23" creationId="{B3C5B80A-E744-4A4A-80D5-15678BDFD085}"/>
          </ac:spMkLst>
        </pc:spChg>
        <pc:spChg chg="del">
          <ac:chgData name="Frédérique Viaud" userId="d3d2095d-791f-40a7-923c-2daaf6fd4c1a" providerId="ADAL" clId="{8C73262D-0322-4FC9-B190-A32AF43E36D6}" dt="2023-06-14T09:19:57.022" v="7862"/>
          <ac:spMkLst>
            <pc:docMk/>
            <pc:sldMk cId="314494256" sldId="269"/>
            <ac:spMk id="56" creationId="{04812C46-200A-4DEB-A05E-3ED6C68C2387}"/>
          </ac:spMkLst>
        </pc:spChg>
        <pc:spChg chg="del">
          <ac:chgData name="Frédérique Viaud" userId="d3d2095d-791f-40a7-923c-2daaf6fd4c1a" providerId="ADAL" clId="{8C73262D-0322-4FC9-B190-A32AF43E36D6}" dt="2023-06-14T09:19:57.022" v="7862"/>
          <ac:spMkLst>
            <pc:docMk/>
            <pc:sldMk cId="314494256" sldId="269"/>
            <ac:spMk id="57" creationId="{D1EA859B-E555-4109-94F3-6700E046E008}"/>
          </ac:spMkLst>
        </pc:spChg>
        <pc:picChg chg="mod">
          <ac:chgData name="Frédérique Viaud" userId="d3d2095d-791f-40a7-923c-2daaf6fd4c1a" providerId="ADAL" clId="{8C73262D-0322-4FC9-B190-A32AF43E36D6}" dt="2023-06-14T10:43:21.704" v="8948" actId="14861"/>
          <ac:picMkLst>
            <pc:docMk/>
            <pc:sldMk cId="314494256" sldId="269"/>
            <ac:picMk id="4" creationId="{93131A69-E1A0-114B-8318-64C856FE7272}"/>
          </ac:picMkLst>
        </pc:picChg>
      </pc:sldChg>
      <pc:sldChg chg="del">
        <pc:chgData name="Frédérique Viaud" userId="d3d2095d-791f-40a7-923c-2daaf6fd4c1a" providerId="ADAL" clId="{8C73262D-0322-4FC9-B190-A32AF43E36D6}" dt="2023-06-13T12:01:38.423" v="83" actId="47"/>
        <pc:sldMkLst>
          <pc:docMk/>
          <pc:sldMk cId="1543675478" sldId="279"/>
        </pc:sldMkLst>
      </pc:sldChg>
      <pc:sldChg chg="delSp modSp del mod delDesignElem">
        <pc:chgData name="Frédérique Viaud" userId="d3d2095d-791f-40a7-923c-2daaf6fd4c1a" providerId="ADAL" clId="{8C73262D-0322-4FC9-B190-A32AF43E36D6}" dt="2023-06-14T12:28:53.831" v="9417" actId="47"/>
        <pc:sldMkLst>
          <pc:docMk/>
          <pc:sldMk cId="1895941247" sldId="282"/>
        </pc:sldMkLst>
        <pc:spChg chg="mod">
          <ac:chgData name="Frédérique Viaud" userId="d3d2095d-791f-40a7-923c-2daaf6fd4c1a" providerId="ADAL" clId="{8C73262D-0322-4FC9-B190-A32AF43E36D6}" dt="2023-06-14T12:17:59.845" v="9300" actId="21"/>
          <ac:spMkLst>
            <pc:docMk/>
            <pc:sldMk cId="1895941247" sldId="282"/>
            <ac:spMk id="3" creationId="{0BEA3C08-5E0C-44F5-B0F4-4C9B878E642C}"/>
          </ac:spMkLst>
        </pc:spChg>
        <pc:spChg chg="mod">
          <ac:chgData name="Frédérique Viaud" userId="d3d2095d-791f-40a7-923c-2daaf6fd4c1a" providerId="ADAL" clId="{8C73262D-0322-4FC9-B190-A32AF43E36D6}" dt="2023-06-14T12:17:34.611" v="9296" actId="21"/>
          <ac:spMkLst>
            <pc:docMk/>
            <pc:sldMk cId="1895941247" sldId="282"/>
            <ac:spMk id="4" creationId="{31566BD0-D98A-C846-9C3D-2C50D3D8C947}"/>
          </ac:spMkLst>
        </pc:spChg>
        <pc:spChg chg="del">
          <ac:chgData name="Frédérique Viaud" userId="d3d2095d-791f-40a7-923c-2daaf6fd4c1a" providerId="ADAL" clId="{8C73262D-0322-4FC9-B190-A32AF43E36D6}" dt="2023-06-14T09:19:57.022" v="7862"/>
          <ac:spMkLst>
            <pc:docMk/>
            <pc:sldMk cId="1895941247" sldId="282"/>
            <ac:spMk id="31" creationId="{457D4A72-F4F1-498A-B083-59E8C50B7892}"/>
          </ac:spMkLst>
        </pc:spChg>
        <pc:picChg chg="del">
          <ac:chgData name="Frédérique Viaud" userId="d3d2095d-791f-40a7-923c-2daaf6fd4c1a" providerId="ADAL" clId="{8C73262D-0322-4FC9-B190-A32AF43E36D6}" dt="2023-06-14T09:19:57.022" v="7862"/>
          <ac:picMkLst>
            <pc:docMk/>
            <pc:sldMk cId="1895941247" sldId="282"/>
            <ac:picMk id="33" creationId="{C7FF3303-6FC3-4637-A201-B4CCC1C992CF}"/>
          </ac:picMkLst>
        </pc:picChg>
      </pc:sldChg>
      <pc:sldChg chg="addSp delSp modSp del mod ord setBg delDesignElem">
        <pc:chgData name="Frédérique Viaud" userId="d3d2095d-791f-40a7-923c-2daaf6fd4c1a" providerId="ADAL" clId="{8C73262D-0322-4FC9-B190-A32AF43E36D6}" dt="2023-06-14T14:15:12.145" v="10260" actId="47"/>
        <pc:sldMkLst>
          <pc:docMk/>
          <pc:sldMk cId="3271123419" sldId="283"/>
        </pc:sldMkLst>
        <pc:spChg chg="del">
          <ac:chgData name="Frédérique Viaud" userId="d3d2095d-791f-40a7-923c-2daaf6fd4c1a" providerId="ADAL" clId="{8C73262D-0322-4FC9-B190-A32AF43E36D6}" dt="2023-06-14T12:01:01.856" v="9191" actId="478"/>
          <ac:spMkLst>
            <pc:docMk/>
            <pc:sldMk cId="3271123419" sldId="283"/>
            <ac:spMk id="2" creationId="{FB1361DC-829E-4324-B301-5EE5837288B5}"/>
          </ac:spMkLst>
        </pc:spChg>
        <pc:spChg chg="del mod">
          <ac:chgData name="Frédérique Viaud" userId="d3d2095d-791f-40a7-923c-2daaf6fd4c1a" providerId="ADAL" clId="{8C73262D-0322-4FC9-B190-A32AF43E36D6}" dt="2023-06-14T12:00:45.479" v="9190" actId="478"/>
          <ac:spMkLst>
            <pc:docMk/>
            <pc:sldMk cId="3271123419" sldId="283"/>
            <ac:spMk id="3" creationId="{0BEA3C08-5E0C-44F5-B0F4-4C9B878E642C}"/>
          </ac:spMkLst>
        </pc:spChg>
        <pc:spChg chg="mod">
          <ac:chgData name="Frédérique Viaud" userId="d3d2095d-791f-40a7-923c-2daaf6fd4c1a" providerId="ADAL" clId="{8C73262D-0322-4FC9-B190-A32AF43E36D6}" dt="2023-06-14T12:03:34.533" v="9230" actId="21"/>
          <ac:spMkLst>
            <pc:docMk/>
            <pc:sldMk cId="3271123419" sldId="283"/>
            <ac:spMk id="4" creationId="{31566BD0-D98A-C846-9C3D-2C50D3D8C947}"/>
          </ac:spMkLst>
        </pc:spChg>
        <pc:spChg chg="add del mod ord">
          <ac:chgData name="Frédérique Viaud" userId="d3d2095d-791f-40a7-923c-2daaf6fd4c1a" providerId="ADAL" clId="{8C73262D-0322-4FC9-B190-A32AF43E36D6}" dt="2023-06-14T12:08:43.477" v="9257" actId="478"/>
          <ac:spMkLst>
            <pc:docMk/>
            <pc:sldMk cId="3271123419" sldId="283"/>
            <ac:spMk id="5" creationId="{6244B2AA-E80B-FCD3-407F-3B368208CEC3}"/>
          </ac:spMkLst>
        </pc:spChg>
        <pc:spChg chg="add mod">
          <ac:chgData name="Frédérique Viaud" userId="d3d2095d-791f-40a7-923c-2daaf6fd4c1a" providerId="ADAL" clId="{8C73262D-0322-4FC9-B190-A32AF43E36D6}" dt="2023-06-14T12:16:03.234" v="9288" actId="20577"/>
          <ac:spMkLst>
            <pc:docMk/>
            <pc:sldMk cId="3271123419" sldId="283"/>
            <ac:spMk id="6" creationId="{BE0DE661-66AA-7F64-7132-A4170BB9610D}"/>
          </ac:spMkLst>
        </pc:spChg>
        <pc:spChg chg="del mod">
          <ac:chgData name="Frédérique Viaud" userId="d3d2095d-791f-40a7-923c-2daaf6fd4c1a" providerId="ADAL" clId="{8C73262D-0322-4FC9-B190-A32AF43E36D6}" dt="2023-06-14T12:00:43.099" v="9189" actId="478"/>
          <ac:spMkLst>
            <pc:docMk/>
            <pc:sldMk cId="3271123419" sldId="283"/>
            <ac:spMk id="7" creationId="{CF30B5A8-3492-4A5D-9D2B-BD794F8D6DAB}"/>
          </ac:spMkLst>
        </pc:spChg>
        <pc:spChg chg="add mod">
          <ac:chgData name="Frédérique Viaud" userId="d3d2095d-791f-40a7-923c-2daaf6fd4c1a" providerId="ADAL" clId="{8C73262D-0322-4FC9-B190-A32AF43E36D6}" dt="2023-06-14T12:04:37.490" v="9238" actId="1076"/>
          <ac:spMkLst>
            <pc:docMk/>
            <pc:sldMk cId="3271123419" sldId="283"/>
            <ac:spMk id="9" creationId="{82B4B7DF-C328-6DCA-C477-07F6A236892F}"/>
          </ac:spMkLst>
        </pc:spChg>
        <pc:spChg chg="add">
          <ac:chgData name="Frédérique Viaud" userId="d3d2095d-791f-40a7-923c-2daaf6fd4c1a" providerId="ADAL" clId="{8C73262D-0322-4FC9-B190-A32AF43E36D6}" dt="2023-06-14T12:01:04.579" v="9192" actId="26606"/>
          <ac:spMkLst>
            <pc:docMk/>
            <pc:sldMk cId="3271123419" sldId="283"/>
            <ac:spMk id="12" creationId="{0A597D97-203B-498B-95D3-E90DC961039F}"/>
          </ac:spMkLst>
        </pc:spChg>
        <pc:spChg chg="add del mod">
          <ac:chgData name="Frédérique Viaud" userId="d3d2095d-791f-40a7-923c-2daaf6fd4c1a" providerId="ADAL" clId="{8C73262D-0322-4FC9-B190-A32AF43E36D6}" dt="2023-06-14T12:11:14.205" v="9262"/>
          <ac:spMkLst>
            <pc:docMk/>
            <pc:sldMk cId="3271123419" sldId="283"/>
            <ac:spMk id="13" creationId="{08F20F35-B37B-654B-E5A8-387DC8CC6763}"/>
          </ac:spMkLst>
        </pc:spChg>
        <pc:spChg chg="add">
          <ac:chgData name="Frédérique Viaud" userId="d3d2095d-791f-40a7-923c-2daaf6fd4c1a" providerId="ADAL" clId="{8C73262D-0322-4FC9-B190-A32AF43E36D6}" dt="2023-06-14T12:01:04.579" v="9192" actId="26606"/>
          <ac:spMkLst>
            <pc:docMk/>
            <pc:sldMk cId="3271123419" sldId="283"/>
            <ac:spMk id="14" creationId="{6A6EF10E-DF41-4BD3-8EB4-6F646531DC26}"/>
          </ac:spMkLst>
        </pc:spChg>
        <pc:spChg chg="del">
          <ac:chgData name="Frédérique Viaud" userId="d3d2095d-791f-40a7-923c-2daaf6fd4c1a" providerId="ADAL" clId="{8C73262D-0322-4FC9-B190-A32AF43E36D6}" dt="2023-06-14T09:19:57.022" v="7862"/>
          <ac:spMkLst>
            <pc:docMk/>
            <pc:sldMk cId="3271123419" sldId="283"/>
            <ac:spMk id="31" creationId="{457D4A72-F4F1-498A-B083-59E8C50B7892}"/>
          </ac:spMkLst>
        </pc:spChg>
        <pc:graphicFrameChg chg="add del mod">
          <ac:chgData name="Frédérique Viaud" userId="d3d2095d-791f-40a7-923c-2daaf6fd4c1a" providerId="ADAL" clId="{8C73262D-0322-4FC9-B190-A32AF43E36D6}" dt="2023-06-14T12:11:11.085" v="9261" actId="478"/>
          <ac:graphicFrameMkLst>
            <pc:docMk/>
            <pc:sldMk cId="3271123419" sldId="283"/>
            <ac:graphicFrameMk id="10" creationId="{E03385DB-0CFA-716F-79EE-763C8177788C}"/>
          </ac:graphicFrameMkLst>
        </pc:graphicFrameChg>
        <pc:graphicFrameChg chg="add mod">
          <ac:chgData name="Frédérique Viaud" userId="d3d2095d-791f-40a7-923c-2daaf6fd4c1a" providerId="ADAL" clId="{8C73262D-0322-4FC9-B190-A32AF43E36D6}" dt="2023-06-14T12:12:21.502" v="9274" actId="113"/>
          <ac:graphicFrameMkLst>
            <pc:docMk/>
            <pc:sldMk cId="3271123419" sldId="283"/>
            <ac:graphicFrameMk id="15" creationId="{9E4EB766-BF0F-73F4-795F-D4EEA6260F66}"/>
          </ac:graphicFrameMkLst>
        </pc:graphicFrameChg>
        <pc:picChg chg="add mod">
          <ac:chgData name="Frédérique Viaud" userId="d3d2095d-791f-40a7-923c-2daaf6fd4c1a" providerId="ADAL" clId="{8C73262D-0322-4FC9-B190-A32AF43E36D6}" dt="2023-06-14T12:07:58.986" v="9249" actId="1076"/>
          <ac:picMkLst>
            <pc:docMk/>
            <pc:sldMk cId="3271123419" sldId="283"/>
            <ac:picMk id="8" creationId="{87765487-5881-7F4C-1360-59190996EEF1}"/>
          </ac:picMkLst>
        </pc:picChg>
        <pc:picChg chg="del">
          <ac:chgData name="Frédérique Viaud" userId="d3d2095d-791f-40a7-923c-2daaf6fd4c1a" providerId="ADAL" clId="{8C73262D-0322-4FC9-B190-A32AF43E36D6}" dt="2023-06-14T09:19:57.022" v="7862"/>
          <ac:picMkLst>
            <pc:docMk/>
            <pc:sldMk cId="3271123419" sldId="283"/>
            <ac:picMk id="33" creationId="{C7FF3303-6FC3-4637-A201-B4CCC1C992CF}"/>
          </ac:picMkLst>
        </pc:picChg>
      </pc:sldChg>
      <pc:sldChg chg="modSp mod setBg">
        <pc:chgData name="Frédérique Viaud" userId="d3d2095d-791f-40a7-923c-2daaf6fd4c1a" providerId="ADAL" clId="{8C73262D-0322-4FC9-B190-A32AF43E36D6}" dt="2023-06-14T11:09:19.807" v="8998" actId="20577"/>
        <pc:sldMkLst>
          <pc:docMk/>
          <pc:sldMk cId="645401235" sldId="285"/>
        </pc:sldMkLst>
        <pc:spChg chg="mod">
          <ac:chgData name="Frédérique Viaud" userId="d3d2095d-791f-40a7-923c-2daaf6fd4c1a" providerId="ADAL" clId="{8C73262D-0322-4FC9-B190-A32AF43E36D6}" dt="2023-06-14T11:09:19.807" v="8998" actId="20577"/>
          <ac:spMkLst>
            <pc:docMk/>
            <pc:sldMk cId="645401235" sldId="285"/>
            <ac:spMk id="4" creationId="{B14B393F-E67C-4F7B-A984-BD6480E2B050}"/>
          </ac:spMkLst>
        </pc:spChg>
        <pc:graphicFrameChg chg="mod">
          <ac:chgData name="Frédérique Viaud" userId="d3d2095d-791f-40a7-923c-2daaf6fd4c1a" providerId="ADAL" clId="{8C73262D-0322-4FC9-B190-A32AF43E36D6}" dt="2023-06-14T10:39:12.655" v="8937"/>
          <ac:graphicFrameMkLst>
            <pc:docMk/>
            <pc:sldMk cId="645401235" sldId="285"/>
            <ac:graphicFrameMk id="6" creationId="{896D36CF-7FDF-C839-0FB7-1E1811F38D62}"/>
          </ac:graphicFrameMkLst>
        </pc:graphicFrameChg>
      </pc:sldChg>
      <pc:sldChg chg="del">
        <pc:chgData name="Frédérique Viaud" userId="d3d2095d-791f-40a7-923c-2daaf6fd4c1a" providerId="ADAL" clId="{8C73262D-0322-4FC9-B190-A32AF43E36D6}" dt="2023-06-13T12:01:41.770" v="85" actId="47"/>
        <pc:sldMkLst>
          <pc:docMk/>
          <pc:sldMk cId="1209906074" sldId="289"/>
        </pc:sldMkLst>
      </pc:sldChg>
      <pc:sldChg chg="del">
        <pc:chgData name="Frédérique Viaud" userId="d3d2095d-791f-40a7-923c-2daaf6fd4c1a" providerId="ADAL" clId="{8C73262D-0322-4FC9-B190-A32AF43E36D6}" dt="2023-06-13T12:01:35.615" v="82" actId="47"/>
        <pc:sldMkLst>
          <pc:docMk/>
          <pc:sldMk cId="3367119728" sldId="290"/>
        </pc:sldMkLst>
      </pc:sldChg>
      <pc:sldChg chg="del">
        <pc:chgData name="Frédérique Viaud" userId="d3d2095d-791f-40a7-923c-2daaf6fd4c1a" providerId="ADAL" clId="{8C73262D-0322-4FC9-B190-A32AF43E36D6}" dt="2023-06-13T12:01:40.107" v="84" actId="47"/>
        <pc:sldMkLst>
          <pc:docMk/>
          <pc:sldMk cId="3221610286" sldId="291"/>
        </pc:sldMkLst>
      </pc:sldChg>
      <pc:sldChg chg="del">
        <pc:chgData name="Frédérique Viaud" userId="d3d2095d-791f-40a7-923c-2daaf6fd4c1a" providerId="ADAL" clId="{8C73262D-0322-4FC9-B190-A32AF43E36D6}" dt="2023-06-13T12:01:43.975" v="86" actId="47"/>
        <pc:sldMkLst>
          <pc:docMk/>
          <pc:sldMk cId="3936742241" sldId="292"/>
        </pc:sldMkLst>
      </pc:sldChg>
      <pc:sldChg chg="delSp modSp mod">
        <pc:chgData name="Frédérique Viaud" userId="d3d2095d-791f-40a7-923c-2daaf6fd4c1a" providerId="ADAL" clId="{8C73262D-0322-4FC9-B190-A32AF43E36D6}" dt="2023-06-14T14:19:52.470" v="10480" actId="207"/>
        <pc:sldMkLst>
          <pc:docMk/>
          <pc:sldMk cId="2934667336" sldId="294"/>
        </pc:sldMkLst>
        <pc:spChg chg="del">
          <ac:chgData name="Frédérique Viaud" userId="d3d2095d-791f-40a7-923c-2daaf6fd4c1a" providerId="ADAL" clId="{8C73262D-0322-4FC9-B190-A32AF43E36D6}" dt="2023-06-14T11:11:31.782" v="9057" actId="478"/>
          <ac:spMkLst>
            <pc:docMk/>
            <pc:sldMk cId="2934667336" sldId="294"/>
            <ac:spMk id="3" creationId="{DCDD0062-40B5-1840-BBFF-984A45481226}"/>
          </ac:spMkLst>
        </pc:spChg>
        <pc:spChg chg="mod topLvl">
          <ac:chgData name="Frédérique Viaud" userId="d3d2095d-791f-40a7-923c-2daaf6fd4c1a" providerId="ADAL" clId="{8C73262D-0322-4FC9-B190-A32AF43E36D6}" dt="2023-06-14T11:11:18.297" v="9056" actId="478"/>
          <ac:spMkLst>
            <pc:docMk/>
            <pc:sldMk cId="2934667336" sldId="294"/>
            <ac:spMk id="12" creationId="{20A059AD-1D66-4622-915D-E5350D50BC16}"/>
          </ac:spMkLst>
        </pc:spChg>
        <pc:spChg chg="mod topLvl">
          <ac:chgData name="Frédérique Viaud" userId="d3d2095d-791f-40a7-923c-2daaf6fd4c1a" providerId="ADAL" clId="{8C73262D-0322-4FC9-B190-A32AF43E36D6}" dt="2023-06-14T11:11:53.301" v="9064" actId="20577"/>
          <ac:spMkLst>
            <pc:docMk/>
            <pc:sldMk cId="2934667336" sldId="294"/>
            <ac:spMk id="14" creationId="{EAB822A8-3670-400C-B5BA-82C4175E3C9A}"/>
          </ac:spMkLst>
        </pc:spChg>
        <pc:spChg chg="mod">
          <ac:chgData name="Frédérique Viaud" userId="d3d2095d-791f-40a7-923c-2daaf6fd4c1a" providerId="ADAL" clId="{8C73262D-0322-4FC9-B190-A32AF43E36D6}" dt="2023-06-14T14:19:52.470" v="10480" actId="207"/>
          <ac:spMkLst>
            <pc:docMk/>
            <pc:sldMk cId="2934667336" sldId="294"/>
            <ac:spMk id="17" creationId="{2D37F94B-8385-429C-A2F1-BD25955F3623}"/>
          </ac:spMkLst>
        </pc:spChg>
        <pc:spChg chg="del topLvl">
          <ac:chgData name="Frédérique Viaud" userId="d3d2095d-791f-40a7-923c-2daaf6fd4c1a" providerId="ADAL" clId="{8C73262D-0322-4FC9-B190-A32AF43E36D6}" dt="2023-06-14T11:11:18.297" v="9056" actId="478"/>
          <ac:spMkLst>
            <pc:docMk/>
            <pc:sldMk cId="2934667336" sldId="294"/>
            <ac:spMk id="19" creationId="{1AD7DB21-07E7-4D34-8324-A6B365926155}"/>
          </ac:spMkLst>
        </pc:spChg>
        <pc:spChg chg="del topLvl">
          <ac:chgData name="Frédérique Viaud" userId="d3d2095d-791f-40a7-923c-2daaf6fd4c1a" providerId="ADAL" clId="{8C73262D-0322-4FC9-B190-A32AF43E36D6}" dt="2023-06-14T11:11:35.580" v="9058" actId="478"/>
          <ac:spMkLst>
            <pc:docMk/>
            <pc:sldMk cId="2934667336" sldId="294"/>
            <ac:spMk id="25" creationId="{57A53243-BE5E-4F43-90BB-375A1357B314}"/>
          </ac:spMkLst>
        </pc:spChg>
        <pc:grpChg chg="del mod">
          <ac:chgData name="Frédérique Viaud" userId="d3d2095d-791f-40a7-923c-2daaf6fd4c1a" providerId="ADAL" clId="{8C73262D-0322-4FC9-B190-A32AF43E36D6}" dt="2023-06-14T11:11:35.580" v="9058" actId="478"/>
          <ac:grpSpMkLst>
            <pc:docMk/>
            <pc:sldMk cId="2934667336" sldId="294"/>
            <ac:grpSpMk id="20" creationId="{1CC8A514-2BA4-42E4-8EBF-AF9BFE7BC6F8}"/>
          </ac:grpSpMkLst>
        </pc:grpChg>
        <pc:grpChg chg="del">
          <ac:chgData name="Frédérique Viaud" userId="d3d2095d-791f-40a7-923c-2daaf6fd4c1a" providerId="ADAL" clId="{8C73262D-0322-4FC9-B190-A32AF43E36D6}" dt="2023-06-14T11:11:18.297" v="9056" actId="478"/>
          <ac:grpSpMkLst>
            <pc:docMk/>
            <pc:sldMk cId="2934667336" sldId="294"/>
            <ac:grpSpMk id="21" creationId="{143F519D-1644-4FD3-B01A-8D4FD1EC893E}"/>
          </ac:grpSpMkLst>
        </pc:grpChg>
        <pc:picChg chg="mod">
          <ac:chgData name="Frédérique Viaud" userId="d3d2095d-791f-40a7-923c-2daaf6fd4c1a" providerId="ADAL" clId="{8C73262D-0322-4FC9-B190-A32AF43E36D6}" dt="2023-06-14T14:16:10.421" v="10263" actId="2085"/>
          <ac:picMkLst>
            <pc:docMk/>
            <pc:sldMk cId="2934667336" sldId="294"/>
            <ac:picMk id="4" creationId="{93131A69-E1A0-114B-8318-64C856FE7272}"/>
          </ac:picMkLst>
        </pc:picChg>
      </pc:sldChg>
      <pc:sldChg chg="del">
        <pc:chgData name="Frédérique Viaud" userId="d3d2095d-791f-40a7-923c-2daaf6fd4c1a" providerId="ADAL" clId="{8C73262D-0322-4FC9-B190-A32AF43E36D6}" dt="2023-06-13T12:05:47.143" v="89" actId="47"/>
        <pc:sldMkLst>
          <pc:docMk/>
          <pc:sldMk cId="2029817077" sldId="295"/>
        </pc:sldMkLst>
      </pc:sldChg>
      <pc:sldChg chg="addSp delSp modSp add mod ord setBg delDesignElem">
        <pc:chgData name="Frédérique Viaud" userId="d3d2095d-791f-40a7-923c-2daaf6fd4c1a" providerId="ADAL" clId="{8C73262D-0322-4FC9-B190-A32AF43E36D6}" dt="2023-06-14T13:36:02.741" v="9686" actId="208"/>
        <pc:sldMkLst>
          <pc:docMk/>
          <pc:sldMk cId="4069935913" sldId="296"/>
        </pc:sldMkLst>
        <pc:spChg chg="mod">
          <ac:chgData name="Frédérique Viaud" userId="d3d2095d-791f-40a7-923c-2daaf6fd4c1a" providerId="ADAL" clId="{8C73262D-0322-4FC9-B190-A32AF43E36D6}" dt="2023-06-14T09:38:15.524" v="8106" actId="1076"/>
          <ac:spMkLst>
            <pc:docMk/>
            <pc:sldMk cId="4069935913" sldId="296"/>
            <ac:spMk id="2" creationId="{26EF53D5-ACC2-0F05-ABD7-26998BCF5ED4}"/>
          </ac:spMkLst>
        </pc:spChg>
        <pc:spChg chg="mod">
          <ac:chgData name="Frédérique Viaud" userId="d3d2095d-791f-40a7-923c-2daaf6fd4c1a" providerId="ADAL" clId="{8C73262D-0322-4FC9-B190-A32AF43E36D6}" dt="2023-06-14T09:44:44.291" v="8146" actId="13926"/>
          <ac:spMkLst>
            <pc:docMk/>
            <pc:sldMk cId="4069935913" sldId="296"/>
            <ac:spMk id="3" creationId="{DE98F300-8E84-D5EF-FFC3-7673F27C1BFD}"/>
          </ac:spMkLst>
        </pc:spChg>
        <pc:spChg chg="add">
          <ac:chgData name="Frédérique Viaud" userId="d3d2095d-791f-40a7-923c-2daaf6fd4c1a" providerId="ADAL" clId="{8C73262D-0322-4FC9-B190-A32AF43E36D6}" dt="2023-06-14T09:24:53.122" v="7896" actId="26606"/>
          <ac:spMkLst>
            <pc:docMk/>
            <pc:sldMk cId="4069935913" sldId="296"/>
            <ac:spMk id="5" creationId="{EDDBB197-D710-4A4F-A9CA-FD2177498BE8}"/>
          </ac:spMkLst>
        </pc:spChg>
        <pc:spChg chg="add">
          <ac:chgData name="Frédérique Viaud" userId="d3d2095d-791f-40a7-923c-2daaf6fd4c1a" providerId="ADAL" clId="{8C73262D-0322-4FC9-B190-A32AF43E36D6}" dt="2023-06-14T09:24:53.122" v="7896" actId="26606"/>
          <ac:spMkLst>
            <pc:docMk/>
            <pc:sldMk cId="4069935913" sldId="296"/>
            <ac:spMk id="6" creationId="{975D1CFA-2CDB-4B64-BD9F-85744E8DA12F}"/>
          </ac:spMkLst>
        </pc:spChg>
        <pc:spChg chg="add del">
          <ac:chgData name="Frédérique Viaud" userId="d3d2095d-791f-40a7-923c-2daaf6fd4c1a" providerId="ADAL" clId="{8C73262D-0322-4FC9-B190-A32AF43E36D6}" dt="2023-06-14T09:19:57.022" v="7862"/>
          <ac:spMkLst>
            <pc:docMk/>
            <pc:sldMk cId="4069935913" sldId="296"/>
            <ac:spMk id="8" creationId="{B6CDA21F-E7AF-4C75-8395-33F58D5B0E45}"/>
          </ac:spMkLst>
        </pc:spChg>
        <pc:spChg chg="add del">
          <ac:chgData name="Frédérique Viaud" userId="d3d2095d-791f-40a7-923c-2daaf6fd4c1a" providerId="ADAL" clId="{8C73262D-0322-4FC9-B190-A32AF43E36D6}" dt="2023-06-14T09:19:57.022" v="7862"/>
          <ac:spMkLst>
            <pc:docMk/>
            <pc:sldMk cId="4069935913" sldId="296"/>
            <ac:spMk id="15" creationId="{D5B0017B-2ECA-49AF-B397-DC140825DF8D}"/>
          </ac:spMkLst>
        </pc:spChg>
        <pc:grpChg chg="add del">
          <ac:chgData name="Frédérique Viaud" userId="d3d2095d-791f-40a7-923c-2daaf6fd4c1a" providerId="ADAL" clId="{8C73262D-0322-4FC9-B190-A32AF43E36D6}" dt="2023-06-14T09:19:57.022" v="7862"/>
          <ac:grpSpMkLst>
            <pc:docMk/>
            <pc:sldMk cId="4069935913" sldId="296"/>
            <ac:grpSpMk id="10" creationId="{AE1C45F0-260A-458C-96ED-C1F6D2151219}"/>
          </ac:grpSpMkLst>
        </pc:grpChg>
        <pc:grpChg chg="add">
          <ac:chgData name="Frédérique Viaud" userId="d3d2095d-791f-40a7-923c-2daaf6fd4c1a" providerId="ADAL" clId="{8C73262D-0322-4FC9-B190-A32AF43E36D6}" dt="2023-06-14T09:24:53.122" v="7896" actId="26606"/>
          <ac:grpSpMkLst>
            <pc:docMk/>
            <pc:sldMk cId="4069935913" sldId="296"/>
            <ac:grpSpMk id="14" creationId="{25EE5136-01F1-466C-962D-BA9B4C6757AA}"/>
          </ac:grpSpMkLst>
        </pc:grpChg>
        <pc:picChg chg="add mod">
          <ac:chgData name="Frédérique Viaud" userId="d3d2095d-791f-40a7-923c-2daaf6fd4c1a" providerId="ADAL" clId="{8C73262D-0322-4FC9-B190-A32AF43E36D6}" dt="2023-06-14T13:36:02.741" v="9686" actId="208"/>
          <ac:picMkLst>
            <pc:docMk/>
            <pc:sldMk cId="4069935913" sldId="296"/>
            <ac:picMk id="7" creationId="{5E5E2AD0-23B7-F0D9-7DA9-BC73EE868F03}"/>
          </ac:picMkLst>
        </pc:picChg>
        <pc:cxnChg chg="add del">
          <ac:chgData name="Frédérique Viaud" userId="d3d2095d-791f-40a7-923c-2daaf6fd4c1a" providerId="ADAL" clId="{8C73262D-0322-4FC9-B190-A32AF43E36D6}" dt="2023-06-14T09:19:57.022" v="7862"/>
          <ac:cxnSpMkLst>
            <pc:docMk/>
            <pc:sldMk cId="4069935913" sldId="296"/>
            <ac:cxnSpMk id="17" creationId="{6CF1BAF6-AD41-4082-B212-8A1F9A2E8779}"/>
          </ac:cxnSpMkLst>
        </pc:cxnChg>
      </pc:sldChg>
      <pc:sldChg chg="addSp modSp add mod ord setBg">
        <pc:chgData name="Frédérique Viaud" userId="d3d2095d-791f-40a7-923c-2daaf6fd4c1a" providerId="ADAL" clId="{8C73262D-0322-4FC9-B190-A32AF43E36D6}" dt="2023-06-14T14:24:47.739" v="10509" actId="255"/>
        <pc:sldMkLst>
          <pc:docMk/>
          <pc:sldMk cId="0" sldId="297"/>
        </pc:sldMkLst>
        <pc:spChg chg="mod">
          <ac:chgData name="Frédérique Viaud" userId="d3d2095d-791f-40a7-923c-2daaf6fd4c1a" providerId="ADAL" clId="{8C73262D-0322-4FC9-B190-A32AF43E36D6}" dt="2023-06-14T14:23:01.656" v="10494" actId="20577"/>
          <ac:spMkLst>
            <pc:docMk/>
            <pc:sldMk cId="0" sldId="297"/>
            <ac:spMk id="2" creationId="{00000000-0000-0000-0000-000000000000}"/>
          </ac:spMkLst>
        </pc:spChg>
        <pc:spChg chg="mod">
          <ac:chgData name="Frédérique Viaud" userId="d3d2095d-791f-40a7-923c-2daaf6fd4c1a" providerId="ADAL" clId="{8C73262D-0322-4FC9-B190-A32AF43E36D6}" dt="2023-06-14T14:24:47.739" v="10509" actId="255"/>
          <ac:spMkLst>
            <pc:docMk/>
            <pc:sldMk cId="0" sldId="297"/>
            <ac:spMk id="3" creationId="{00000000-0000-0000-0000-000000000000}"/>
          </ac:spMkLst>
        </pc:spChg>
        <pc:spChg chg="add">
          <ac:chgData name="Frédérique Viaud" userId="d3d2095d-791f-40a7-923c-2daaf6fd4c1a" providerId="ADAL" clId="{8C73262D-0322-4FC9-B190-A32AF43E36D6}" dt="2023-06-14T09:50:33.989" v="8205" actId="26606"/>
          <ac:spMkLst>
            <pc:docMk/>
            <pc:sldMk cId="0" sldId="297"/>
            <ac:spMk id="8" creationId="{4BC99CB9-DDAD-44A2-8A1C-E3AF4E72DF5C}"/>
          </ac:spMkLst>
        </pc:spChg>
        <pc:grpChg chg="add">
          <ac:chgData name="Frédérique Viaud" userId="d3d2095d-791f-40a7-923c-2daaf6fd4c1a" providerId="ADAL" clId="{8C73262D-0322-4FC9-B190-A32AF43E36D6}" dt="2023-06-14T09:50:33.989" v="8205" actId="26606"/>
          <ac:grpSpMkLst>
            <pc:docMk/>
            <pc:sldMk cId="0" sldId="297"/>
            <ac:grpSpMk id="10" creationId="{5C3921CD-DDE5-4B57-8FDF-B37ADE4EDAC7}"/>
          </ac:grpSpMkLst>
        </pc:grpChg>
      </pc:sldChg>
      <pc:sldChg chg="addSp delSp modSp add mod ord setBg">
        <pc:chgData name="Frédérique Viaud" userId="d3d2095d-791f-40a7-923c-2daaf6fd4c1a" providerId="ADAL" clId="{8C73262D-0322-4FC9-B190-A32AF43E36D6}" dt="2023-06-14T14:49:05.751" v="10738" actId="20577"/>
        <pc:sldMkLst>
          <pc:docMk/>
          <pc:sldMk cId="2359086731" sldId="298"/>
        </pc:sldMkLst>
        <pc:spChg chg="mod">
          <ac:chgData name="Frédérique Viaud" userId="d3d2095d-791f-40a7-923c-2daaf6fd4c1a" providerId="ADAL" clId="{8C73262D-0322-4FC9-B190-A32AF43E36D6}" dt="2023-06-14T10:33:17.300" v="8923" actId="14100"/>
          <ac:spMkLst>
            <pc:docMk/>
            <pc:sldMk cId="2359086731" sldId="298"/>
            <ac:spMk id="2" creationId="{37D5989C-D659-4799-0C23-4208D9E7CC93}"/>
          </ac:spMkLst>
        </pc:spChg>
        <pc:spChg chg="mod">
          <ac:chgData name="Frédérique Viaud" userId="d3d2095d-791f-40a7-923c-2daaf6fd4c1a" providerId="ADAL" clId="{8C73262D-0322-4FC9-B190-A32AF43E36D6}" dt="2023-06-14T14:49:05.751" v="10738" actId="20577"/>
          <ac:spMkLst>
            <pc:docMk/>
            <pc:sldMk cId="2359086731" sldId="298"/>
            <ac:spMk id="3" creationId="{6CCC12D4-255C-216B-3EC9-04DE762EA630}"/>
          </ac:spMkLst>
        </pc:spChg>
        <pc:spChg chg="add del">
          <ac:chgData name="Frédérique Viaud" userId="d3d2095d-791f-40a7-923c-2daaf6fd4c1a" providerId="ADAL" clId="{8C73262D-0322-4FC9-B190-A32AF43E36D6}" dt="2023-06-14T10:26:53.808" v="8696" actId="26606"/>
          <ac:spMkLst>
            <pc:docMk/>
            <pc:sldMk cId="2359086731" sldId="298"/>
            <ac:spMk id="9" creationId="{04812C46-200A-4DEB-A05E-3ED6C68C2387}"/>
          </ac:spMkLst>
        </pc:spChg>
        <pc:spChg chg="add del">
          <ac:chgData name="Frédérique Viaud" userId="d3d2095d-791f-40a7-923c-2daaf6fd4c1a" providerId="ADAL" clId="{8C73262D-0322-4FC9-B190-A32AF43E36D6}" dt="2023-06-14T10:26:53.808" v="8696" actId="26606"/>
          <ac:spMkLst>
            <pc:docMk/>
            <pc:sldMk cId="2359086731" sldId="298"/>
            <ac:spMk id="11" creationId="{D1EA859B-E555-4109-94F3-6700E046E008}"/>
          </ac:spMkLst>
        </pc:spChg>
        <pc:spChg chg="add del">
          <ac:chgData name="Frédérique Viaud" userId="d3d2095d-791f-40a7-923c-2daaf6fd4c1a" providerId="ADAL" clId="{8C73262D-0322-4FC9-B190-A32AF43E36D6}" dt="2023-06-14T10:27:55.813" v="8698" actId="26606"/>
          <ac:spMkLst>
            <pc:docMk/>
            <pc:sldMk cId="2359086731" sldId="298"/>
            <ac:spMk id="16" creationId="{D93394DA-E684-47C2-9020-13225823F40A}"/>
          </ac:spMkLst>
        </pc:spChg>
        <pc:spChg chg="add">
          <ac:chgData name="Frédérique Viaud" userId="d3d2095d-791f-40a7-923c-2daaf6fd4c1a" providerId="ADAL" clId="{8C73262D-0322-4FC9-B190-A32AF43E36D6}" dt="2023-06-14T10:27:55.813" v="8698" actId="26606"/>
          <ac:spMkLst>
            <pc:docMk/>
            <pc:sldMk cId="2359086731" sldId="298"/>
            <ac:spMk id="21" creationId="{17BDD930-0E65-490A-9CE5-554C357C4428}"/>
          </ac:spMkLst>
        </pc:spChg>
        <pc:spChg chg="add">
          <ac:chgData name="Frédérique Viaud" userId="d3d2095d-791f-40a7-923c-2daaf6fd4c1a" providerId="ADAL" clId="{8C73262D-0322-4FC9-B190-A32AF43E36D6}" dt="2023-06-14T10:27:55.813" v="8698" actId="26606"/>
          <ac:spMkLst>
            <pc:docMk/>
            <pc:sldMk cId="2359086731" sldId="298"/>
            <ac:spMk id="23" creationId="{3A912C67-99A1-4956-8F68-1846C21771E8}"/>
          </ac:spMkLst>
        </pc:spChg>
        <pc:grpChg chg="add">
          <ac:chgData name="Frédérique Viaud" userId="d3d2095d-791f-40a7-923c-2daaf6fd4c1a" providerId="ADAL" clId="{8C73262D-0322-4FC9-B190-A32AF43E36D6}" dt="2023-06-14T10:27:55.813" v="8698" actId="26606"/>
          <ac:grpSpMkLst>
            <pc:docMk/>
            <pc:sldMk cId="2359086731" sldId="298"/>
            <ac:grpSpMk id="25" creationId="{569E5994-073E-4708-B3E6-43BFED0CEB4C}"/>
          </ac:grpSpMkLst>
        </pc:grpChg>
        <pc:grpChg chg="add">
          <ac:chgData name="Frédérique Viaud" userId="d3d2095d-791f-40a7-923c-2daaf6fd4c1a" providerId="ADAL" clId="{8C73262D-0322-4FC9-B190-A32AF43E36D6}" dt="2023-06-14T10:27:55.813" v="8698" actId="26606"/>
          <ac:grpSpMkLst>
            <pc:docMk/>
            <pc:sldMk cId="2359086731" sldId="298"/>
            <ac:grpSpMk id="31" creationId="{DD81D498-EAA8-40F3-8230-AE4DEDA3830D}"/>
          </ac:grpSpMkLst>
        </pc:grpChg>
        <pc:picChg chg="add mod ord">
          <ac:chgData name="Frédérique Viaud" userId="d3d2095d-791f-40a7-923c-2daaf6fd4c1a" providerId="ADAL" clId="{8C73262D-0322-4FC9-B190-A32AF43E36D6}" dt="2023-06-14T10:33:38.132" v="8925" actId="1076"/>
          <ac:picMkLst>
            <pc:docMk/>
            <pc:sldMk cId="2359086731" sldId="298"/>
            <ac:picMk id="5" creationId="{558F9A62-17D9-9A0D-CBE8-DFE318EDA80C}"/>
          </ac:picMkLst>
        </pc:picChg>
      </pc:sldChg>
      <pc:sldChg chg="addSp modSp add mod ord setBg">
        <pc:chgData name="Frédérique Viaud" userId="d3d2095d-791f-40a7-923c-2daaf6fd4c1a" providerId="ADAL" clId="{8C73262D-0322-4FC9-B190-A32AF43E36D6}" dt="2023-06-14T10:51:50.958" v="8971" actId="20577"/>
        <pc:sldMkLst>
          <pc:docMk/>
          <pc:sldMk cId="158420372" sldId="299"/>
        </pc:sldMkLst>
        <pc:spChg chg="mod">
          <ac:chgData name="Frédérique Viaud" userId="d3d2095d-791f-40a7-923c-2daaf6fd4c1a" providerId="ADAL" clId="{8C73262D-0322-4FC9-B190-A32AF43E36D6}" dt="2023-06-14T09:45:54.829" v="8147" actId="26606"/>
          <ac:spMkLst>
            <pc:docMk/>
            <pc:sldMk cId="158420372" sldId="299"/>
            <ac:spMk id="2" creationId="{26EF53D5-ACC2-0F05-ABD7-26998BCF5ED4}"/>
          </ac:spMkLst>
        </pc:spChg>
        <pc:spChg chg="mod">
          <ac:chgData name="Frédérique Viaud" userId="d3d2095d-791f-40a7-923c-2daaf6fd4c1a" providerId="ADAL" clId="{8C73262D-0322-4FC9-B190-A32AF43E36D6}" dt="2023-06-14T10:51:50.958" v="8971" actId="20577"/>
          <ac:spMkLst>
            <pc:docMk/>
            <pc:sldMk cId="158420372" sldId="299"/>
            <ac:spMk id="3" creationId="{DE98F300-8E84-D5EF-FFC3-7673F27C1BFD}"/>
          </ac:spMkLst>
        </pc:spChg>
        <pc:spChg chg="add">
          <ac:chgData name="Frédérique Viaud" userId="d3d2095d-791f-40a7-923c-2daaf6fd4c1a" providerId="ADAL" clId="{8C73262D-0322-4FC9-B190-A32AF43E36D6}" dt="2023-06-14T09:45:54.829" v="8147" actId="26606"/>
          <ac:spMkLst>
            <pc:docMk/>
            <pc:sldMk cId="158420372" sldId="299"/>
            <ac:spMk id="8" creationId="{18873D23-2DCF-4B31-A009-95721C06E8E1}"/>
          </ac:spMkLst>
        </pc:spChg>
        <pc:spChg chg="add">
          <ac:chgData name="Frédérique Viaud" userId="d3d2095d-791f-40a7-923c-2daaf6fd4c1a" providerId="ADAL" clId="{8C73262D-0322-4FC9-B190-A32AF43E36D6}" dt="2023-06-14T09:45:54.829" v="8147" actId="26606"/>
          <ac:spMkLst>
            <pc:docMk/>
            <pc:sldMk cId="158420372" sldId="299"/>
            <ac:spMk id="10" creationId="{C13EF075-D4EF-4929-ADBC-91B27DA19955}"/>
          </ac:spMkLst>
        </pc:spChg>
        <pc:grpChg chg="add">
          <ac:chgData name="Frédérique Viaud" userId="d3d2095d-791f-40a7-923c-2daaf6fd4c1a" providerId="ADAL" clId="{8C73262D-0322-4FC9-B190-A32AF43E36D6}" dt="2023-06-14T09:45:54.829" v="8147" actId="26606"/>
          <ac:grpSpMkLst>
            <pc:docMk/>
            <pc:sldMk cId="158420372" sldId="299"/>
            <ac:grpSpMk id="12" creationId="{DAA26DFA-AAB2-4973-9C17-16D587C7B198}"/>
          </ac:grpSpMkLst>
        </pc:grpChg>
      </pc:sldChg>
      <pc:sldChg chg="addSp delSp modSp new mod setBg delDesignElem">
        <pc:chgData name="Frédérique Viaud" userId="d3d2095d-791f-40a7-923c-2daaf6fd4c1a" providerId="ADAL" clId="{8C73262D-0322-4FC9-B190-A32AF43E36D6}" dt="2023-06-14T14:51:18.211" v="10749" actId="255"/>
        <pc:sldMkLst>
          <pc:docMk/>
          <pc:sldMk cId="3371177228" sldId="300"/>
        </pc:sldMkLst>
        <pc:spChg chg="mod">
          <ac:chgData name="Frédérique Viaud" userId="d3d2095d-791f-40a7-923c-2daaf6fd4c1a" providerId="ADAL" clId="{8C73262D-0322-4FC9-B190-A32AF43E36D6}" dt="2023-06-14T09:44:24.901" v="8145" actId="1076"/>
          <ac:spMkLst>
            <pc:docMk/>
            <pc:sldMk cId="3371177228" sldId="300"/>
            <ac:spMk id="2" creationId="{0EADFC00-D7D3-25EE-3F20-BA806498BEEA}"/>
          </ac:spMkLst>
        </pc:spChg>
        <pc:spChg chg="del mod">
          <ac:chgData name="Frédérique Viaud" userId="d3d2095d-791f-40a7-923c-2daaf6fd4c1a" providerId="ADAL" clId="{8C73262D-0322-4FC9-B190-A32AF43E36D6}" dt="2023-06-14T09:14:39.962" v="7818" actId="26606"/>
          <ac:spMkLst>
            <pc:docMk/>
            <pc:sldMk cId="3371177228" sldId="300"/>
            <ac:spMk id="3" creationId="{041E25AE-50A5-DA6F-D96D-F3E16CB9FD30}"/>
          </ac:spMkLst>
        </pc:spChg>
        <pc:spChg chg="add del">
          <ac:chgData name="Frédérique Viaud" userId="d3d2095d-791f-40a7-923c-2daaf6fd4c1a" providerId="ADAL" clId="{8C73262D-0322-4FC9-B190-A32AF43E36D6}" dt="2023-06-14T09:19:57.022" v="7862"/>
          <ac:spMkLst>
            <pc:docMk/>
            <pc:sldMk cId="3371177228" sldId="300"/>
            <ac:spMk id="10" creationId="{B50AB553-2A96-4A92-96F2-93548E096954}"/>
          </ac:spMkLst>
        </pc:spChg>
        <pc:spChg chg="add">
          <ac:chgData name="Frédérique Viaud" userId="d3d2095d-791f-40a7-923c-2daaf6fd4c1a" providerId="ADAL" clId="{8C73262D-0322-4FC9-B190-A32AF43E36D6}" dt="2023-06-14T09:25:19.517" v="7897" actId="26606"/>
          <ac:spMkLst>
            <pc:docMk/>
            <pc:sldMk cId="3371177228" sldId="300"/>
            <ac:spMk id="11" creationId="{EDDBB197-D710-4A4F-A9CA-FD2177498BE8}"/>
          </ac:spMkLst>
        </pc:spChg>
        <pc:spChg chg="add">
          <ac:chgData name="Frédérique Viaud" userId="d3d2095d-791f-40a7-923c-2daaf6fd4c1a" providerId="ADAL" clId="{8C73262D-0322-4FC9-B190-A32AF43E36D6}" dt="2023-06-14T09:25:19.517" v="7897" actId="26606"/>
          <ac:spMkLst>
            <pc:docMk/>
            <pc:sldMk cId="3371177228" sldId="300"/>
            <ac:spMk id="13" creationId="{975D1CFA-2CDB-4B64-BD9F-85744E8DA12F}"/>
          </ac:spMkLst>
        </pc:spChg>
        <pc:grpChg chg="add">
          <ac:chgData name="Frédérique Viaud" userId="d3d2095d-791f-40a7-923c-2daaf6fd4c1a" providerId="ADAL" clId="{8C73262D-0322-4FC9-B190-A32AF43E36D6}" dt="2023-06-14T09:25:19.517" v="7897" actId="26606"/>
          <ac:grpSpMkLst>
            <pc:docMk/>
            <pc:sldMk cId="3371177228" sldId="300"/>
            <ac:grpSpMk id="15" creationId="{25EE5136-01F1-466C-962D-BA9B4C6757AA}"/>
          </ac:grpSpMkLst>
        </pc:grpChg>
        <pc:graphicFrameChg chg="add mod modGraphic">
          <ac:chgData name="Frédérique Viaud" userId="d3d2095d-791f-40a7-923c-2daaf6fd4c1a" providerId="ADAL" clId="{8C73262D-0322-4FC9-B190-A32AF43E36D6}" dt="2023-06-14T14:51:18.211" v="10749" actId="255"/>
          <ac:graphicFrameMkLst>
            <pc:docMk/>
            <pc:sldMk cId="3371177228" sldId="300"/>
            <ac:graphicFrameMk id="5" creationId="{2B455EBC-6F4B-0370-66FC-EE00384D3B4C}"/>
          </ac:graphicFrameMkLst>
        </pc:graphicFrameChg>
        <pc:picChg chg="add del mod ord">
          <ac:chgData name="Frédérique Viaud" userId="d3d2095d-791f-40a7-923c-2daaf6fd4c1a" providerId="ADAL" clId="{8C73262D-0322-4FC9-B190-A32AF43E36D6}" dt="2023-06-14T09:28:52.058" v="7906" actId="478"/>
          <ac:picMkLst>
            <pc:docMk/>
            <pc:sldMk cId="3371177228" sldId="300"/>
            <ac:picMk id="6" creationId="{BFE25E75-FAEB-4993-F0E3-BD4AE23FE3A4}"/>
          </ac:picMkLst>
        </pc:picChg>
        <pc:picChg chg="add mod">
          <ac:chgData name="Frédérique Viaud" userId="d3d2095d-791f-40a7-923c-2daaf6fd4c1a" providerId="ADAL" clId="{8C73262D-0322-4FC9-B190-A32AF43E36D6}" dt="2023-06-14T09:28:56.897" v="7907" actId="1076"/>
          <ac:picMkLst>
            <pc:docMk/>
            <pc:sldMk cId="3371177228" sldId="300"/>
            <ac:picMk id="7" creationId="{F70CFC34-4345-4B81-A4F4-3AA7C2E3CF41}"/>
          </ac:picMkLst>
        </pc:picChg>
      </pc:sldChg>
      <pc:sldChg chg="new del">
        <pc:chgData name="Frédérique Viaud" userId="d3d2095d-791f-40a7-923c-2daaf6fd4c1a" providerId="ADAL" clId="{8C73262D-0322-4FC9-B190-A32AF43E36D6}" dt="2023-06-13T15:48:14.742" v="3486" actId="47"/>
        <pc:sldMkLst>
          <pc:docMk/>
          <pc:sldMk cId="124471957" sldId="301"/>
        </pc:sldMkLst>
      </pc:sldChg>
      <pc:sldChg chg="addSp delSp modSp new del mod setBg">
        <pc:chgData name="Frédérique Viaud" userId="d3d2095d-791f-40a7-923c-2daaf6fd4c1a" providerId="ADAL" clId="{8C73262D-0322-4FC9-B190-A32AF43E36D6}" dt="2023-06-14T12:16:14.842" v="9289" actId="47"/>
        <pc:sldMkLst>
          <pc:docMk/>
          <pc:sldMk cId="2129513953" sldId="301"/>
        </pc:sldMkLst>
        <pc:spChg chg="mod">
          <ac:chgData name="Frédérique Viaud" userId="d3d2095d-791f-40a7-923c-2daaf6fd4c1a" providerId="ADAL" clId="{8C73262D-0322-4FC9-B190-A32AF43E36D6}" dt="2023-06-14T12:09:15.229" v="9258" actId="26606"/>
          <ac:spMkLst>
            <pc:docMk/>
            <pc:sldMk cId="2129513953" sldId="301"/>
            <ac:spMk id="2" creationId="{76D3E77D-AF46-0E4D-FAC2-AF1B7FE521DF}"/>
          </ac:spMkLst>
        </pc:spChg>
        <pc:spChg chg="del mod">
          <ac:chgData name="Frédérique Viaud" userId="d3d2095d-791f-40a7-923c-2daaf6fd4c1a" providerId="ADAL" clId="{8C73262D-0322-4FC9-B190-A32AF43E36D6}" dt="2023-06-14T12:06:22.387" v="9241" actId="26606"/>
          <ac:spMkLst>
            <pc:docMk/>
            <pc:sldMk cId="2129513953" sldId="301"/>
            <ac:spMk id="3" creationId="{6CD03E6A-234A-A355-5642-0E28F91AAD4B}"/>
          </ac:spMkLst>
        </pc:spChg>
        <pc:spChg chg="add">
          <ac:chgData name="Frédérique Viaud" userId="d3d2095d-791f-40a7-923c-2daaf6fd4c1a" providerId="ADAL" clId="{8C73262D-0322-4FC9-B190-A32AF43E36D6}" dt="2023-06-14T12:09:15.229" v="9258" actId="26606"/>
          <ac:spMkLst>
            <pc:docMk/>
            <pc:sldMk cId="2129513953" sldId="301"/>
            <ac:spMk id="10" creationId="{955A2079-FA98-4876-80F0-72364A7D2EA4}"/>
          </ac:spMkLst>
        </pc:spChg>
        <pc:graphicFrameChg chg="add mod modGraphic">
          <ac:chgData name="Frédérique Viaud" userId="d3d2095d-791f-40a7-923c-2daaf6fd4c1a" providerId="ADAL" clId="{8C73262D-0322-4FC9-B190-A32AF43E36D6}" dt="2023-06-14T12:10:43.044" v="9260" actId="12100"/>
          <ac:graphicFrameMkLst>
            <pc:docMk/>
            <pc:sldMk cId="2129513953" sldId="301"/>
            <ac:graphicFrameMk id="5" creationId="{C326EBA9-A132-7762-1E70-70648CECEE24}"/>
          </ac:graphicFrameMkLst>
        </pc:graphicFrameChg>
      </pc:sldChg>
      <pc:sldChg chg="addSp delSp modSp new mod setBg">
        <pc:chgData name="Frédérique Viaud" userId="d3d2095d-791f-40a7-923c-2daaf6fd4c1a" providerId="ADAL" clId="{8C73262D-0322-4FC9-B190-A32AF43E36D6}" dt="2023-06-14T12:28:39.474" v="9416" actId="121"/>
        <pc:sldMkLst>
          <pc:docMk/>
          <pc:sldMk cId="2932658058" sldId="301"/>
        </pc:sldMkLst>
        <pc:spChg chg="mod">
          <ac:chgData name="Frédérique Viaud" userId="d3d2095d-791f-40a7-923c-2daaf6fd4c1a" providerId="ADAL" clId="{8C73262D-0322-4FC9-B190-A32AF43E36D6}" dt="2023-06-14T12:28:39.474" v="9416" actId="121"/>
          <ac:spMkLst>
            <pc:docMk/>
            <pc:sldMk cId="2932658058" sldId="301"/>
            <ac:spMk id="2" creationId="{F55C4E6B-34FB-D63B-3488-D15F9427C14A}"/>
          </ac:spMkLst>
        </pc:spChg>
        <pc:spChg chg="add del">
          <ac:chgData name="Frédérique Viaud" userId="d3d2095d-791f-40a7-923c-2daaf6fd4c1a" providerId="ADAL" clId="{8C73262D-0322-4FC9-B190-A32AF43E36D6}" dt="2023-06-14T12:16:57.431" v="9295" actId="26606"/>
          <ac:spMkLst>
            <pc:docMk/>
            <pc:sldMk cId="2932658058" sldId="301"/>
            <ac:spMk id="3" creationId="{E60AD751-31D5-F20C-8E7F-EA92FB7157D4}"/>
          </ac:spMkLst>
        </pc:spChg>
        <pc:spChg chg="add del mod">
          <ac:chgData name="Frédérique Viaud" userId="d3d2095d-791f-40a7-923c-2daaf6fd4c1a" providerId="ADAL" clId="{8C73262D-0322-4FC9-B190-A32AF43E36D6}" dt="2023-06-14T12:22:59.678" v="9347" actId="478"/>
          <ac:spMkLst>
            <pc:docMk/>
            <pc:sldMk cId="2932658058" sldId="301"/>
            <ac:spMk id="5" creationId="{D3A55731-8F08-86EF-D3EA-3637298FCBE4}"/>
          </ac:spMkLst>
        </pc:spChg>
        <pc:spChg chg="add mod">
          <ac:chgData name="Frédérique Viaud" userId="d3d2095d-791f-40a7-923c-2daaf6fd4c1a" providerId="ADAL" clId="{8C73262D-0322-4FC9-B190-A32AF43E36D6}" dt="2023-06-14T12:26:09.667" v="9366" actId="1076"/>
          <ac:spMkLst>
            <pc:docMk/>
            <pc:sldMk cId="2932658058" sldId="301"/>
            <ac:spMk id="6" creationId="{AFC88807-823B-CCEA-C0A9-377325F428C7}"/>
          </ac:spMkLst>
        </pc:spChg>
        <pc:spChg chg="add del mod">
          <ac:chgData name="Frédérique Viaud" userId="d3d2095d-791f-40a7-923c-2daaf6fd4c1a" providerId="ADAL" clId="{8C73262D-0322-4FC9-B190-A32AF43E36D6}" dt="2023-06-14T12:24:49.243" v="9360" actId="478"/>
          <ac:spMkLst>
            <pc:docMk/>
            <pc:sldMk cId="2932658058" sldId="301"/>
            <ac:spMk id="7" creationId="{48F1DCC9-2E0D-CE8B-F0D3-BECA1D3A74EF}"/>
          </ac:spMkLst>
        </pc:spChg>
        <pc:spChg chg="add del">
          <ac:chgData name="Frédérique Viaud" userId="d3d2095d-791f-40a7-923c-2daaf6fd4c1a" providerId="ADAL" clId="{8C73262D-0322-4FC9-B190-A32AF43E36D6}" dt="2023-06-14T12:16:53.690" v="9292" actId="26606"/>
          <ac:spMkLst>
            <pc:docMk/>
            <pc:sldMk cId="2932658058" sldId="301"/>
            <ac:spMk id="8" creationId="{6314D791-4D8A-4854-B8FC-6959656D09AD}"/>
          </ac:spMkLst>
        </pc:spChg>
        <pc:spChg chg="add del">
          <ac:chgData name="Frédérique Viaud" userId="d3d2095d-791f-40a7-923c-2daaf6fd4c1a" providerId="ADAL" clId="{8C73262D-0322-4FC9-B190-A32AF43E36D6}" dt="2023-06-14T12:16:53.690" v="9292" actId="26606"/>
          <ac:spMkLst>
            <pc:docMk/>
            <pc:sldMk cId="2932658058" sldId="301"/>
            <ac:spMk id="10" creationId="{15076E76-3EB3-4269-8135-07CAB20E59A5}"/>
          </ac:spMkLst>
        </pc:spChg>
        <pc:spChg chg="add del">
          <ac:chgData name="Frédérique Viaud" userId="d3d2095d-791f-40a7-923c-2daaf6fd4c1a" providerId="ADAL" clId="{8C73262D-0322-4FC9-B190-A32AF43E36D6}" dt="2023-06-14T12:16:57.378" v="9294" actId="26606"/>
          <ac:spMkLst>
            <pc:docMk/>
            <pc:sldMk cId="2932658058" sldId="301"/>
            <ac:spMk id="24" creationId="{6CC7D015-0DD8-420F-A568-AC4FEDC41251}"/>
          </ac:spMkLst>
        </pc:spChg>
        <pc:spChg chg="add del">
          <ac:chgData name="Frédérique Viaud" userId="d3d2095d-791f-40a7-923c-2daaf6fd4c1a" providerId="ADAL" clId="{8C73262D-0322-4FC9-B190-A32AF43E36D6}" dt="2023-06-14T12:16:57.378" v="9294" actId="26606"/>
          <ac:spMkLst>
            <pc:docMk/>
            <pc:sldMk cId="2932658058" sldId="301"/>
            <ac:spMk id="25" creationId="{E60AD751-31D5-F20C-8E7F-EA92FB7157D4}"/>
          </ac:spMkLst>
        </pc:spChg>
        <pc:spChg chg="add">
          <ac:chgData name="Frédérique Viaud" userId="d3d2095d-791f-40a7-923c-2daaf6fd4c1a" providerId="ADAL" clId="{8C73262D-0322-4FC9-B190-A32AF43E36D6}" dt="2023-06-14T12:16:57.431" v="9295" actId="26606"/>
          <ac:spMkLst>
            <pc:docMk/>
            <pc:sldMk cId="2932658058" sldId="301"/>
            <ac:spMk id="27" creationId="{4BC99CB9-DDAD-44A2-8A1C-E3AF4E72DF5C}"/>
          </ac:spMkLst>
        </pc:spChg>
        <pc:spChg chg="add">
          <ac:chgData name="Frédérique Viaud" userId="d3d2095d-791f-40a7-923c-2daaf6fd4c1a" providerId="ADAL" clId="{8C73262D-0322-4FC9-B190-A32AF43E36D6}" dt="2023-06-14T12:16:57.431" v="9295" actId="26606"/>
          <ac:spMkLst>
            <pc:docMk/>
            <pc:sldMk cId="2932658058" sldId="301"/>
            <ac:spMk id="28" creationId="{64053CBF-3932-45FF-8285-EE5146085F3A}"/>
          </ac:spMkLst>
        </pc:spChg>
        <pc:spChg chg="add mod">
          <ac:chgData name="Frédérique Viaud" userId="d3d2095d-791f-40a7-923c-2daaf6fd4c1a" providerId="ADAL" clId="{8C73262D-0322-4FC9-B190-A32AF43E36D6}" dt="2023-06-14T12:28:30.144" v="9415" actId="14100"/>
          <ac:spMkLst>
            <pc:docMk/>
            <pc:sldMk cId="2932658058" sldId="301"/>
            <ac:spMk id="30" creationId="{E60AD751-31D5-F20C-8E7F-EA92FB7157D4}"/>
          </ac:spMkLst>
        </pc:spChg>
        <pc:grpChg chg="add del">
          <ac:chgData name="Frédérique Viaud" userId="d3d2095d-791f-40a7-923c-2daaf6fd4c1a" providerId="ADAL" clId="{8C73262D-0322-4FC9-B190-A32AF43E36D6}" dt="2023-06-14T12:16:53.690" v="9292" actId="26606"/>
          <ac:grpSpMkLst>
            <pc:docMk/>
            <pc:sldMk cId="2932658058" sldId="301"/>
            <ac:grpSpMk id="12" creationId="{5EB3C7E5-50E1-4F9E-AEA3-A6D2190394F1}"/>
          </ac:grpSpMkLst>
        </pc:grpChg>
        <pc:grpChg chg="add del">
          <ac:chgData name="Frédérique Viaud" userId="d3d2095d-791f-40a7-923c-2daaf6fd4c1a" providerId="ADAL" clId="{8C73262D-0322-4FC9-B190-A32AF43E36D6}" dt="2023-06-14T12:16:53.690" v="9292" actId="26606"/>
          <ac:grpSpMkLst>
            <pc:docMk/>
            <pc:sldMk cId="2932658058" sldId="301"/>
            <ac:grpSpMk id="18" creationId="{B988F9A4-0578-4C59-8B4A-346E02CF3A3F}"/>
          </ac:grpSpMkLst>
        </pc:grpChg>
        <pc:grpChg chg="add">
          <ac:chgData name="Frédérique Viaud" userId="d3d2095d-791f-40a7-923c-2daaf6fd4c1a" providerId="ADAL" clId="{8C73262D-0322-4FC9-B190-A32AF43E36D6}" dt="2023-06-14T12:16:57.431" v="9295" actId="26606"/>
          <ac:grpSpMkLst>
            <pc:docMk/>
            <pc:sldMk cId="2932658058" sldId="301"/>
            <ac:grpSpMk id="29" creationId="{2E751C04-BEA6-446B-A678-9C74819EBD4C}"/>
          </ac:grpSpMkLst>
        </pc:grpChg>
        <pc:grpChg chg="add">
          <ac:chgData name="Frédérique Viaud" userId="d3d2095d-791f-40a7-923c-2daaf6fd4c1a" providerId="ADAL" clId="{8C73262D-0322-4FC9-B190-A32AF43E36D6}" dt="2023-06-14T12:16:57.431" v="9295" actId="26606"/>
          <ac:grpSpMkLst>
            <pc:docMk/>
            <pc:sldMk cId="2932658058" sldId="301"/>
            <ac:grpSpMk id="31" creationId="{B63ACBA3-DEFD-4C6D-BBA0-64468FA99C2D}"/>
          </ac:grpSpMkLst>
        </pc:grpChg>
      </pc:sldChg>
      <pc:sldChg chg="addSp delSp modSp add mod ord">
        <pc:chgData name="Frédérique Viaud" userId="d3d2095d-791f-40a7-923c-2daaf6fd4c1a" providerId="ADAL" clId="{8C73262D-0322-4FC9-B190-A32AF43E36D6}" dt="2023-06-14T14:14:59.841" v="10258" actId="14100"/>
        <pc:sldMkLst>
          <pc:docMk/>
          <pc:sldMk cId="418521470" sldId="302"/>
        </pc:sldMkLst>
        <pc:spChg chg="del mod">
          <ac:chgData name="Frédérique Viaud" userId="d3d2095d-791f-40a7-923c-2daaf6fd4c1a" providerId="ADAL" clId="{8C73262D-0322-4FC9-B190-A32AF43E36D6}" dt="2023-06-14T13:58:18.517" v="9919" actId="478"/>
          <ac:spMkLst>
            <pc:docMk/>
            <pc:sldMk cId="418521470" sldId="302"/>
            <ac:spMk id="2" creationId="{2B3D8063-7018-04F8-BB97-EDE182B577F4}"/>
          </ac:spMkLst>
        </pc:spChg>
        <pc:spChg chg="del mod">
          <ac:chgData name="Frédérique Viaud" userId="d3d2095d-791f-40a7-923c-2daaf6fd4c1a" providerId="ADAL" clId="{8C73262D-0322-4FC9-B190-A32AF43E36D6}" dt="2023-06-14T13:57:41.807" v="9914" actId="478"/>
          <ac:spMkLst>
            <pc:docMk/>
            <pc:sldMk cId="418521470" sldId="302"/>
            <ac:spMk id="3" creationId="{1BDBAF97-F51B-A754-AC0C-A703D39A7002}"/>
          </ac:spMkLst>
        </pc:spChg>
        <pc:spChg chg="add del mod">
          <ac:chgData name="Frédérique Viaud" userId="d3d2095d-791f-40a7-923c-2daaf6fd4c1a" providerId="ADAL" clId="{8C73262D-0322-4FC9-B190-A32AF43E36D6}" dt="2023-06-14T13:58:02.377" v="9915"/>
          <ac:spMkLst>
            <pc:docMk/>
            <pc:sldMk cId="418521470" sldId="302"/>
            <ac:spMk id="7" creationId="{AAC05549-4457-3129-AA0D-1DE8FAC3DFE7}"/>
          </ac:spMkLst>
        </pc:spChg>
        <pc:spChg chg="del">
          <ac:chgData name="Frédérique Viaud" userId="d3d2095d-791f-40a7-923c-2daaf6fd4c1a" providerId="ADAL" clId="{8C73262D-0322-4FC9-B190-A32AF43E36D6}" dt="2023-06-14T13:55:04.743" v="9893" actId="26606"/>
          <ac:spMkLst>
            <pc:docMk/>
            <pc:sldMk cId="418521470" sldId="302"/>
            <ac:spMk id="8" creationId="{18873D23-2DCF-4B31-A009-95721C06E8E1}"/>
          </ac:spMkLst>
        </pc:spChg>
        <pc:spChg chg="del">
          <ac:chgData name="Frédérique Viaud" userId="d3d2095d-791f-40a7-923c-2daaf6fd4c1a" providerId="ADAL" clId="{8C73262D-0322-4FC9-B190-A32AF43E36D6}" dt="2023-06-14T13:55:04.743" v="9893" actId="26606"/>
          <ac:spMkLst>
            <pc:docMk/>
            <pc:sldMk cId="418521470" sldId="302"/>
            <ac:spMk id="10" creationId="{C13EF075-D4EF-4929-ADBC-91B27DA19955}"/>
          </ac:spMkLst>
        </pc:spChg>
        <pc:spChg chg="add del mod">
          <ac:chgData name="Frédérique Viaud" userId="d3d2095d-791f-40a7-923c-2daaf6fd4c1a" providerId="ADAL" clId="{8C73262D-0322-4FC9-B190-A32AF43E36D6}" dt="2023-06-14T13:58:11.915" v="9917" actId="478"/>
          <ac:spMkLst>
            <pc:docMk/>
            <pc:sldMk cId="418521470" sldId="302"/>
            <ac:spMk id="17" creationId="{CE2663F2-15DD-277E-1E40-F1FBAC10EFCB}"/>
          </ac:spMkLst>
        </pc:spChg>
        <pc:spChg chg="add del mod">
          <ac:chgData name="Frédérique Viaud" userId="d3d2095d-791f-40a7-923c-2daaf6fd4c1a" providerId="ADAL" clId="{8C73262D-0322-4FC9-B190-A32AF43E36D6}" dt="2023-06-14T14:02:15.570" v="9949"/>
          <ac:spMkLst>
            <pc:docMk/>
            <pc:sldMk cId="418521470" sldId="302"/>
            <ac:spMk id="20" creationId="{E2A96643-4CDD-54F4-6E14-5D7B45CAA891}"/>
          </ac:spMkLst>
        </pc:spChg>
        <pc:spChg chg="add del">
          <ac:chgData name="Frédérique Viaud" userId="d3d2095d-791f-40a7-923c-2daaf6fd4c1a" providerId="ADAL" clId="{8C73262D-0322-4FC9-B190-A32AF43E36D6}" dt="2023-06-14T13:55:49.888" v="9898" actId="26606"/>
          <ac:spMkLst>
            <pc:docMk/>
            <pc:sldMk cId="418521470" sldId="302"/>
            <ac:spMk id="22" creationId="{E10650BA-D090-4A23-98E3-B48BBAEA9201}"/>
          </ac:spMkLst>
        </pc:spChg>
        <pc:spChg chg="add del mod">
          <ac:chgData name="Frédérique Viaud" userId="d3d2095d-791f-40a7-923c-2daaf6fd4c1a" providerId="ADAL" clId="{8C73262D-0322-4FC9-B190-A32AF43E36D6}" dt="2023-06-14T14:00:49.243" v="9934" actId="478"/>
          <ac:spMkLst>
            <pc:docMk/>
            <pc:sldMk cId="418521470" sldId="302"/>
            <ac:spMk id="32" creationId="{2DC065CD-D08A-B61D-3A2F-F45129D3F248}"/>
          </ac:spMkLst>
        </pc:spChg>
        <pc:spChg chg="add del">
          <ac:chgData name="Frédérique Viaud" userId="d3d2095d-791f-40a7-923c-2daaf6fd4c1a" providerId="ADAL" clId="{8C73262D-0322-4FC9-B190-A32AF43E36D6}" dt="2023-06-14T13:57:04.169" v="9911" actId="26606"/>
          <ac:spMkLst>
            <pc:docMk/>
            <pc:sldMk cId="418521470" sldId="302"/>
            <ac:spMk id="34" creationId="{FFD44BAB-2F3A-4B95-B9D3-E5B819787FF3}"/>
          </ac:spMkLst>
        </pc:spChg>
        <pc:spChg chg="add mod">
          <ac:chgData name="Frédérique Viaud" userId="d3d2095d-791f-40a7-923c-2daaf6fd4c1a" providerId="ADAL" clId="{8C73262D-0322-4FC9-B190-A32AF43E36D6}" dt="2023-06-14T14:14:29.999" v="10254" actId="20577"/>
          <ac:spMkLst>
            <pc:docMk/>
            <pc:sldMk cId="418521470" sldId="302"/>
            <ac:spMk id="35" creationId="{97B492CC-A54E-3BF7-4F86-942ED44C54C7}"/>
          </ac:spMkLst>
        </pc:spChg>
        <pc:spChg chg="add mod">
          <ac:chgData name="Frédérique Viaud" userId="d3d2095d-791f-40a7-923c-2daaf6fd4c1a" providerId="ADAL" clId="{8C73262D-0322-4FC9-B190-A32AF43E36D6}" dt="2023-06-14T14:14:59.841" v="10258" actId="14100"/>
          <ac:spMkLst>
            <pc:docMk/>
            <pc:sldMk cId="418521470" sldId="302"/>
            <ac:spMk id="41" creationId="{CA8B6D35-AD7C-F50C-0872-704AD3CD2791}"/>
          </ac:spMkLst>
        </pc:spChg>
        <pc:spChg chg="add">
          <ac:chgData name="Frédérique Viaud" userId="d3d2095d-791f-40a7-923c-2daaf6fd4c1a" providerId="ADAL" clId="{8C73262D-0322-4FC9-B190-A32AF43E36D6}" dt="2023-06-14T13:57:04.169" v="9911" actId="26606"/>
          <ac:spMkLst>
            <pc:docMk/>
            <pc:sldMk cId="418521470" sldId="302"/>
            <ac:spMk id="45" creationId="{FFD44BAB-2F3A-4B95-B9D3-E5B819787FF3}"/>
          </ac:spMkLst>
        </pc:spChg>
        <pc:grpChg chg="del">
          <ac:chgData name="Frédérique Viaud" userId="d3d2095d-791f-40a7-923c-2daaf6fd4c1a" providerId="ADAL" clId="{8C73262D-0322-4FC9-B190-A32AF43E36D6}" dt="2023-06-14T13:55:04.743" v="9893" actId="26606"/>
          <ac:grpSpMkLst>
            <pc:docMk/>
            <pc:sldMk cId="418521470" sldId="302"/>
            <ac:grpSpMk id="12" creationId="{DAA26DFA-AAB2-4973-9C17-16D587C7B198}"/>
          </ac:grpSpMkLst>
        </pc:grpChg>
        <pc:grpChg chg="add del">
          <ac:chgData name="Frédérique Viaud" userId="d3d2095d-791f-40a7-923c-2daaf6fd4c1a" providerId="ADAL" clId="{8C73262D-0322-4FC9-B190-A32AF43E36D6}" dt="2023-06-14T13:55:49.888" v="9898" actId="26606"/>
          <ac:grpSpMkLst>
            <pc:docMk/>
            <pc:sldMk cId="418521470" sldId="302"/>
            <ac:grpSpMk id="24" creationId="{FFB939B9-73CE-4644-87BB-72AEBF001142}"/>
          </ac:grpSpMkLst>
        </pc:grpChg>
        <pc:grpChg chg="add del">
          <ac:chgData name="Frédérique Viaud" userId="d3d2095d-791f-40a7-923c-2daaf6fd4c1a" providerId="ADAL" clId="{8C73262D-0322-4FC9-B190-A32AF43E36D6}" dt="2023-06-14T13:57:04.169" v="9911" actId="26606"/>
          <ac:grpSpMkLst>
            <pc:docMk/>
            <pc:sldMk cId="418521470" sldId="302"/>
            <ac:grpSpMk id="36" creationId="{5C6AE2F4-5A2E-4357-A1D8-6142F9BDC8E3}"/>
          </ac:grpSpMkLst>
        </pc:grpChg>
        <pc:grpChg chg="add">
          <ac:chgData name="Frédérique Viaud" userId="d3d2095d-791f-40a7-923c-2daaf6fd4c1a" providerId="ADAL" clId="{8C73262D-0322-4FC9-B190-A32AF43E36D6}" dt="2023-06-14T13:57:04.169" v="9911" actId="26606"/>
          <ac:grpSpMkLst>
            <pc:docMk/>
            <pc:sldMk cId="418521470" sldId="302"/>
            <ac:grpSpMk id="47" creationId="{5C6AE2F4-5A2E-4357-A1D8-6142F9BDC8E3}"/>
          </ac:grpSpMkLst>
        </pc:grpChg>
        <pc:graphicFrameChg chg="add mod">
          <ac:chgData name="Frédérique Viaud" userId="d3d2095d-791f-40a7-923c-2daaf6fd4c1a" providerId="ADAL" clId="{8C73262D-0322-4FC9-B190-A32AF43E36D6}" dt="2023-06-14T14:01:59.097" v="9948" actId="14100"/>
          <ac:graphicFrameMkLst>
            <pc:docMk/>
            <pc:sldMk cId="418521470" sldId="302"/>
            <ac:graphicFrameMk id="5" creationId="{896325DA-D6EC-956C-3952-3FE89A3FEDF7}"/>
          </ac:graphicFrameMkLst>
        </pc:graphicFrameChg>
        <pc:graphicFrameChg chg="add del mod">
          <ac:chgData name="Frédérique Viaud" userId="d3d2095d-791f-40a7-923c-2daaf6fd4c1a" providerId="ADAL" clId="{8C73262D-0322-4FC9-B190-A32AF43E36D6}" dt="2023-06-14T13:58:06.878" v="9916" actId="478"/>
          <ac:graphicFrameMkLst>
            <pc:docMk/>
            <pc:sldMk cId="418521470" sldId="302"/>
            <ac:graphicFrameMk id="9" creationId="{392A3CAB-AA09-2A47-BD14-FAEFDDEA7645}"/>
          </ac:graphicFrameMkLst>
        </pc:graphicFrameChg>
        <pc:graphicFrameChg chg="add del mod">
          <ac:chgData name="Frédérique Viaud" userId="d3d2095d-791f-40a7-923c-2daaf6fd4c1a" providerId="ADAL" clId="{8C73262D-0322-4FC9-B190-A32AF43E36D6}" dt="2023-06-14T13:58:37.176" v="9921"/>
          <ac:graphicFrameMkLst>
            <pc:docMk/>
            <pc:sldMk cId="418521470" sldId="302"/>
            <ac:graphicFrameMk id="21" creationId="{09E22326-D809-2325-3053-ECE21297D66D}"/>
          </ac:graphicFrameMkLst>
        </pc:graphicFrameChg>
        <pc:graphicFrameChg chg="add del mod">
          <ac:chgData name="Frédérique Viaud" userId="d3d2095d-791f-40a7-923c-2daaf6fd4c1a" providerId="ADAL" clId="{8C73262D-0322-4FC9-B190-A32AF43E36D6}" dt="2023-06-14T14:00:15.141" v="9932" actId="478"/>
          <ac:graphicFrameMkLst>
            <pc:docMk/>
            <pc:sldMk cId="418521470" sldId="302"/>
            <ac:graphicFrameMk id="23" creationId="{8D5661B2-B8B3-6D13-B82F-8B8BDB5E3ED7}"/>
          </ac:graphicFrameMkLst>
        </pc:graphicFrameChg>
        <pc:graphicFrameChg chg="add del mod">
          <ac:chgData name="Frédérique Viaud" userId="d3d2095d-791f-40a7-923c-2daaf6fd4c1a" providerId="ADAL" clId="{8C73262D-0322-4FC9-B190-A32AF43E36D6}" dt="2023-06-14T14:00:09.775" v="9931" actId="478"/>
          <ac:graphicFrameMkLst>
            <pc:docMk/>
            <pc:sldMk cId="418521470" sldId="302"/>
            <ac:graphicFrameMk id="30" creationId="{92B6B195-22BB-D076-D064-F72A3662E0F6}"/>
          </ac:graphicFrameMkLst>
        </pc:graphicFrameChg>
        <pc:graphicFrameChg chg="add del mod">
          <ac:chgData name="Frédérique Viaud" userId="d3d2095d-791f-40a7-923c-2daaf6fd4c1a" providerId="ADAL" clId="{8C73262D-0322-4FC9-B190-A32AF43E36D6}" dt="2023-06-14T14:01:25.255" v="9943" actId="478"/>
          <ac:graphicFrameMkLst>
            <pc:docMk/>
            <pc:sldMk cId="418521470" sldId="302"/>
            <ac:graphicFrameMk id="33" creationId="{11C788FB-4E75-1059-BC18-E63D71092CF9}"/>
          </ac:graphicFrameMkLst>
        </pc:graphicFrameChg>
        <pc:picChg chg="add mod ord">
          <ac:chgData name="Frédérique Viaud" userId="d3d2095d-791f-40a7-923c-2daaf6fd4c1a" providerId="ADAL" clId="{8C73262D-0322-4FC9-B190-A32AF43E36D6}" dt="2023-06-14T14:08:35.803" v="9978" actId="14861"/>
          <ac:picMkLst>
            <pc:docMk/>
            <pc:sldMk cId="418521470" sldId="302"/>
            <ac:picMk id="4" creationId="{4C446078-586B-2EBE-A0C9-846AA41BB208}"/>
          </ac:picMkLst>
        </pc:picChg>
        <pc:picChg chg="add del mod ord">
          <ac:chgData name="Frédérique Viaud" userId="d3d2095d-791f-40a7-923c-2daaf6fd4c1a" providerId="ADAL" clId="{8C73262D-0322-4FC9-B190-A32AF43E36D6}" dt="2023-06-14T13:57:00.485" v="9910" actId="478"/>
          <ac:picMkLst>
            <pc:docMk/>
            <pc:sldMk cId="418521470" sldId="302"/>
            <ac:picMk id="18" creationId="{492C3121-91F5-C0C0-3E47-43E76C52CF6F}"/>
          </ac:picMkLst>
        </pc:picChg>
      </pc:sldChg>
      <pc:sldChg chg="new add del">
        <pc:chgData name="Frédérique Viaud" userId="d3d2095d-791f-40a7-923c-2daaf6fd4c1a" providerId="ADAL" clId="{8C73262D-0322-4FC9-B190-A32AF43E36D6}" dt="2023-06-14T13:54:13.153" v="9890" actId="47"/>
        <pc:sldMkLst>
          <pc:docMk/>
          <pc:sldMk cId="2243251994" sldId="302"/>
        </pc:sldMkLst>
      </pc:sldChg>
      <pc:sldChg chg="add del">
        <pc:chgData name="Frédérique Viaud" userId="d3d2095d-791f-40a7-923c-2daaf6fd4c1a" providerId="ADAL" clId="{8C73262D-0322-4FC9-B190-A32AF43E36D6}" dt="2023-06-14T13:54:25.757" v="9891" actId="47"/>
        <pc:sldMkLst>
          <pc:docMk/>
          <pc:sldMk cId="688595286" sldId="303"/>
        </pc:sldMkLst>
      </pc:sldChg>
      <pc:sldChg chg="addSp delSp modSp add mod setBg addAnim">
        <pc:chgData name="Frédérique Viaud" userId="d3d2095d-791f-40a7-923c-2daaf6fd4c1a" providerId="ADAL" clId="{8C73262D-0322-4FC9-B190-A32AF43E36D6}" dt="2023-06-14T15:11:32.711" v="11150" actId="27636"/>
        <pc:sldMkLst>
          <pc:docMk/>
          <pc:sldMk cId="1595600709" sldId="303"/>
        </pc:sldMkLst>
        <pc:spChg chg="mod">
          <ac:chgData name="Frédérique Viaud" userId="d3d2095d-791f-40a7-923c-2daaf6fd4c1a" providerId="ADAL" clId="{8C73262D-0322-4FC9-B190-A32AF43E36D6}" dt="2023-06-14T15:11:32.711" v="11150" actId="27636"/>
          <ac:spMkLst>
            <pc:docMk/>
            <pc:sldMk cId="1595600709" sldId="303"/>
            <ac:spMk id="2" creationId="{E00B5877-95CF-FDDA-FC9B-29B64CB56586}"/>
          </ac:spMkLst>
        </pc:spChg>
        <pc:spChg chg="del mod">
          <ac:chgData name="Frédérique Viaud" userId="d3d2095d-791f-40a7-923c-2daaf6fd4c1a" providerId="ADAL" clId="{8C73262D-0322-4FC9-B190-A32AF43E36D6}" dt="2023-06-14T15:00:54.670" v="10794" actId="26606"/>
          <ac:spMkLst>
            <pc:docMk/>
            <pc:sldMk cId="1595600709" sldId="303"/>
            <ac:spMk id="3" creationId="{584DDCF9-83A4-C492-CAD5-4681C94F8D87}"/>
          </ac:spMkLst>
        </pc:spChg>
        <pc:spChg chg="add del">
          <ac:chgData name="Frédérique Viaud" userId="d3d2095d-791f-40a7-923c-2daaf6fd4c1a" providerId="ADAL" clId="{8C73262D-0322-4FC9-B190-A32AF43E36D6}" dt="2023-06-14T15:00:54.645" v="10793" actId="26606"/>
          <ac:spMkLst>
            <pc:docMk/>
            <pc:sldMk cId="1595600709" sldId="303"/>
            <ac:spMk id="8" creationId="{4BC99CB9-DDAD-44A2-8A1C-E3AF4E72DF5C}"/>
          </ac:spMkLst>
        </pc:spChg>
        <pc:spChg chg="add del">
          <ac:chgData name="Frédérique Viaud" userId="d3d2095d-791f-40a7-923c-2daaf6fd4c1a" providerId="ADAL" clId="{8C73262D-0322-4FC9-B190-A32AF43E36D6}" dt="2023-06-14T15:00:54.645" v="10793" actId="26606"/>
          <ac:spMkLst>
            <pc:docMk/>
            <pc:sldMk cId="1595600709" sldId="303"/>
            <ac:spMk id="10" creationId="{64053CBF-3932-45FF-8285-EE5146085F3A}"/>
          </ac:spMkLst>
        </pc:spChg>
        <pc:spChg chg="add del">
          <ac:chgData name="Frédérique Viaud" userId="d3d2095d-791f-40a7-923c-2daaf6fd4c1a" providerId="ADAL" clId="{8C73262D-0322-4FC9-B190-A32AF43E36D6}" dt="2023-06-14T15:01:27.985" v="10814" actId="26606"/>
          <ac:spMkLst>
            <pc:docMk/>
            <pc:sldMk cId="1595600709" sldId="303"/>
            <ac:spMk id="24" creationId="{787F4F1C-8D3D-4EC1-B72D-A0470A5A08B8}"/>
          </ac:spMkLst>
        </pc:spChg>
        <pc:spChg chg="add del">
          <ac:chgData name="Frédérique Viaud" userId="d3d2095d-791f-40a7-923c-2daaf6fd4c1a" providerId="ADAL" clId="{8C73262D-0322-4FC9-B190-A32AF43E36D6}" dt="2023-06-14T15:01:37.351" v="10816" actId="26606"/>
          <ac:spMkLst>
            <pc:docMk/>
            <pc:sldMk cId="1595600709" sldId="303"/>
            <ac:spMk id="36" creationId="{3A930249-8242-4E2B-AF17-C01826488321}"/>
          </ac:spMkLst>
        </pc:spChg>
        <pc:spChg chg="add del">
          <ac:chgData name="Frédérique Viaud" userId="d3d2095d-791f-40a7-923c-2daaf6fd4c1a" providerId="ADAL" clId="{8C73262D-0322-4FC9-B190-A32AF43E36D6}" dt="2023-06-14T15:01:37.351" v="10816" actId="26606"/>
          <ac:spMkLst>
            <pc:docMk/>
            <pc:sldMk cId="1595600709" sldId="303"/>
            <ac:spMk id="38" creationId="{A5BDD999-C5E1-4B3E-A710-768673819165}"/>
          </ac:spMkLst>
        </pc:spChg>
        <pc:spChg chg="add del">
          <ac:chgData name="Frédérique Viaud" userId="d3d2095d-791f-40a7-923c-2daaf6fd4c1a" providerId="ADAL" clId="{8C73262D-0322-4FC9-B190-A32AF43E36D6}" dt="2023-06-14T15:09:46.474" v="11082" actId="26606"/>
          <ac:spMkLst>
            <pc:docMk/>
            <pc:sldMk cId="1595600709" sldId="303"/>
            <ac:spMk id="43" creationId="{870A1295-61BC-4214-AA3E-D396673024D0}"/>
          </ac:spMkLst>
        </pc:spChg>
        <pc:spChg chg="add">
          <ac:chgData name="Frédérique Viaud" userId="d3d2095d-791f-40a7-923c-2daaf6fd4c1a" providerId="ADAL" clId="{8C73262D-0322-4FC9-B190-A32AF43E36D6}" dt="2023-06-14T15:09:46.474" v="11082" actId="26606"/>
          <ac:spMkLst>
            <pc:docMk/>
            <pc:sldMk cId="1595600709" sldId="303"/>
            <ac:spMk id="54" creationId="{46012474-397F-473B-BED8-7BAB6B688770}"/>
          </ac:spMkLst>
        </pc:spChg>
        <pc:spChg chg="add">
          <ac:chgData name="Frédérique Viaud" userId="d3d2095d-791f-40a7-923c-2daaf6fd4c1a" providerId="ADAL" clId="{8C73262D-0322-4FC9-B190-A32AF43E36D6}" dt="2023-06-14T15:09:46.474" v="11082" actId="26606"/>
          <ac:spMkLst>
            <pc:docMk/>
            <pc:sldMk cId="1595600709" sldId="303"/>
            <ac:spMk id="56" creationId="{6D7FB18D-7577-4ADC-8C1C-EA27EFD2B051}"/>
          </ac:spMkLst>
        </pc:spChg>
        <pc:spChg chg="add">
          <ac:chgData name="Frédérique Viaud" userId="d3d2095d-791f-40a7-923c-2daaf6fd4c1a" providerId="ADAL" clId="{8C73262D-0322-4FC9-B190-A32AF43E36D6}" dt="2023-06-14T15:09:46.474" v="11082" actId="26606"/>
          <ac:spMkLst>
            <pc:docMk/>
            <pc:sldMk cId="1595600709" sldId="303"/>
            <ac:spMk id="58" creationId="{F08127CB-E3FE-4DDE-86C6-8448A8C381D5}"/>
          </ac:spMkLst>
        </pc:spChg>
        <pc:spChg chg="add">
          <ac:chgData name="Frédérique Viaud" userId="d3d2095d-791f-40a7-923c-2daaf6fd4c1a" providerId="ADAL" clId="{8C73262D-0322-4FC9-B190-A32AF43E36D6}" dt="2023-06-14T15:09:46.474" v="11082" actId="26606"/>
          <ac:spMkLst>
            <pc:docMk/>
            <pc:sldMk cId="1595600709" sldId="303"/>
            <ac:spMk id="60" creationId="{36C4F2D5-541D-4032-8CC7-49992771DECF}"/>
          </ac:spMkLst>
        </pc:spChg>
        <pc:spChg chg="add">
          <ac:chgData name="Frédérique Viaud" userId="d3d2095d-791f-40a7-923c-2daaf6fd4c1a" providerId="ADAL" clId="{8C73262D-0322-4FC9-B190-A32AF43E36D6}" dt="2023-06-14T15:09:46.474" v="11082" actId="26606"/>
          <ac:spMkLst>
            <pc:docMk/>
            <pc:sldMk cId="1595600709" sldId="303"/>
            <ac:spMk id="62" creationId="{01C84AF8-30D9-46A2-82DB-3344A06709CB}"/>
          </ac:spMkLst>
        </pc:spChg>
        <pc:grpChg chg="add del">
          <ac:chgData name="Frédérique Viaud" userId="d3d2095d-791f-40a7-923c-2daaf6fd4c1a" providerId="ADAL" clId="{8C73262D-0322-4FC9-B190-A32AF43E36D6}" dt="2023-06-14T15:00:54.645" v="10793" actId="26606"/>
          <ac:grpSpMkLst>
            <pc:docMk/>
            <pc:sldMk cId="1595600709" sldId="303"/>
            <ac:grpSpMk id="12" creationId="{2E751C04-BEA6-446B-A678-9C74819EBD4C}"/>
          </ac:grpSpMkLst>
        </pc:grpChg>
        <pc:grpChg chg="add del">
          <ac:chgData name="Frédérique Viaud" userId="d3d2095d-791f-40a7-923c-2daaf6fd4c1a" providerId="ADAL" clId="{8C73262D-0322-4FC9-B190-A32AF43E36D6}" dt="2023-06-14T15:00:54.645" v="10793" actId="26606"/>
          <ac:grpSpMkLst>
            <pc:docMk/>
            <pc:sldMk cId="1595600709" sldId="303"/>
            <ac:grpSpMk id="18" creationId="{B63ACBA3-DEFD-4C6D-BBA0-64468FA99C2D}"/>
          </ac:grpSpMkLst>
        </pc:grpChg>
        <pc:grpChg chg="add del">
          <ac:chgData name="Frédérique Viaud" userId="d3d2095d-791f-40a7-923c-2daaf6fd4c1a" providerId="ADAL" clId="{8C73262D-0322-4FC9-B190-A32AF43E36D6}" dt="2023-06-14T15:01:27.985" v="10814" actId="26606"/>
          <ac:grpSpMkLst>
            <pc:docMk/>
            <pc:sldMk cId="1595600709" sldId="303"/>
            <ac:grpSpMk id="25" creationId="{D1E3DD61-64DB-46AD-B249-E273CD86B051}"/>
          </ac:grpSpMkLst>
        </pc:grpChg>
        <pc:grpChg chg="add del">
          <ac:chgData name="Frédérique Viaud" userId="d3d2095d-791f-40a7-923c-2daaf6fd4c1a" providerId="ADAL" clId="{8C73262D-0322-4FC9-B190-A32AF43E36D6}" dt="2023-06-14T15:09:46.474" v="11082" actId="26606"/>
          <ac:grpSpMkLst>
            <pc:docMk/>
            <pc:sldMk cId="1595600709" sldId="303"/>
            <ac:grpSpMk id="45" creationId="{0B139475-2B26-4CA9-9413-DE741E49F7BB}"/>
          </ac:grpSpMkLst>
        </pc:grpChg>
        <pc:picChg chg="add mod ord">
          <ac:chgData name="Frédérique Viaud" userId="d3d2095d-791f-40a7-923c-2daaf6fd4c1a" providerId="ADAL" clId="{8C73262D-0322-4FC9-B190-A32AF43E36D6}" dt="2023-06-14T15:09:46.474" v="11082" actId="26606"/>
          <ac:picMkLst>
            <pc:docMk/>
            <pc:sldMk cId="1595600709" sldId="303"/>
            <ac:picMk id="32" creationId="{E478FC00-8E15-5F1E-73B1-89DBF2E63A93}"/>
          </ac:picMkLst>
        </pc:picChg>
      </pc:sldChg>
      <pc:sldChg chg="new del">
        <pc:chgData name="Frédérique Viaud" userId="d3d2095d-791f-40a7-923c-2daaf6fd4c1a" providerId="ADAL" clId="{8C73262D-0322-4FC9-B190-A32AF43E36D6}" dt="2023-06-14T15:00:25.935" v="10790" actId="2696"/>
        <pc:sldMkLst>
          <pc:docMk/>
          <pc:sldMk cId="3538829369" sldId="303"/>
        </pc:sldMkLst>
      </pc:sldChg>
      <pc:sldChg chg="modSp add del mod">
        <pc:chgData name="Frédérique Viaud" userId="d3d2095d-791f-40a7-923c-2daaf6fd4c1a" providerId="ADAL" clId="{8C73262D-0322-4FC9-B190-A32AF43E36D6}" dt="2023-06-14T14:15:09.685" v="10259" actId="47"/>
        <pc:sldMkLst>
          <pc:docMk/>
          <pc:sldMk cId="4203552801" sldId="303"/>
        </pc:sldMkLst>
        <pc:picChg chg="mod">
          <ac:chgData name="Frédérique Viaud" userId="d3d2095d-791f-40a7-923c-2daaf6fd4c1a" providerId="ADAL" clId="{8C73262D-0322-4FC9-B190-A32AF43E36D6}" dt="2023-06-14T13:56:33.229" v="9904" actId="1076"/>
          <ac:picMkLst>
            <pc:docMk/>
            <pc:sldMk cId="4203552801" sldId="303"/>
            <ac:picMk id="8" creationId="{87765487-5881-7F4C-1360-59190996EEF1}"/>
          </ac:picMkLst>
        </pc:pic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5FB783-B2EE-4C1C-8E77-2ED8ECB26047}" type="doc">
      <dgm:prSet loTypeId="urn:microsoft.com/office/officeart/2005/8/layout/hierarchy2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1E0D0A2-C7C1-4B60-899F-76972749322F}">
      <dgm:prSet custT="1"/>
      <dgm:spPr/>
      <dgm:t>
        <a:bodyPr/>
        <a:lstStyle/>
        <a:p>
          <a:endParaRPr lang="fr-FR" sz="1400" dirty="0"/>
        </a:p>
        <a:p>
          <a:r>
            <a:rPr lang="fr-FR" sz="1400" dirty="0"/>
            <a:t>A contrario des actions humanitaires </a:t>
          </a:r>
        </a:p>
        <a:p>
          <a:r>
            <a:rPr lang="fr-FR" sz="1400" dirty="0"/>
            <a:t>qui visent à répondre à l’urgence</a:t>
          </a:r>
          <a:r>
            <a:rPr lang="fr-FR" sz="1000" dirty="0"/>
            <a:t>...</a:t>
          </a:r>
        </a:p>
        <a:p>
          <a:endParaRPr lang="en-US" sz="1000" dirty="0"/>
        </a:p>
      </dgm:t>
    </dgm:pt>
    <dgm:pt modelId="{91E0E817-5EDE-4C80-B37E-B225824FB070}" type="parTrans" cxnId="{5E4A3738-6620-431D-A5C7-EE4CF0519BF2}">
      <dgm:prSet/>
      <dgm:spPr/>
      <dgm:t>
        <a:bodyPr/>
        <a:lstStyle/>
        <a:p>
          <a:endParaRPr lang="en-US"/>
        </a:p>
      </dgm:t>
    </dgm:pt>
    <dgm:pt modelId="{31432DCD-1246-484A-8433-74707BF22585}" type="sibTrans" cxnId="{5E4A3738-6620-431D-A5C7-EE4CF0519BF2}">
      <dgm:prSet/>
      <dgm:spPr/>
      <dgm:t>
        <a:bodyPr/>
        <a:lstStyle/>
        <a:p>
          <a:endParaRPr lang="en-US"/>
        </a:p>
      </dgm:t>
    </dgm:pt>
    <dgm:pt modelId="{D32284CA-DCEF-4381-BB71-9FC85949E0DF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effectLst/>
      </dgm:spPr>
      <dgm:t>
        <a:bodyPr/>
        <a:lstStyle/>
        <a:p>
          <a:endParaRPr lang="fr-FR" sz="1400" b="1" dirty="0"/>
        </a:p>
        <a:p>
          <a:r>
            <a:rPr lang="fr-FR" sz="1400" b="1" dirty="0"/>
            <a:t>Sidaction repère et accompagne les acteurs </a:t>
          </a:r>
        </a:p>
        <a:p>
          <a:r>
            <a:rPr lang="fr-FR" sz="1400" b="1" dirty="0"/>
            <a:t>en capacité de renforcer la réponse à l’épidémie VIH </a:t>
          </a:r>
        </a:p>
        <a:p>
          <a:r>
            <a:rPr lang="fr-FR" sz="1400" b="1" dirty="0"/>
            <a:t>dans les territoires </a:t>
          </a:r>
        </a:p>
        <a:p>
          <a:endParaRPr lang="en-US" sz="900" b="1" dirty="0"/>
        </a:p>
      </dgm:t>
    </dgm:pt>
    <dgm:pt modelId="{70EB5DB8-A3B9-46C8-B83E-E8DBD4B3E128}" type="parTrans" cxnId="{6D167C7F-1324-4373-B5BA-8423D0745C29}">
      <dgm:prSet/>
      <dgm:spPr/>
      <dgm:t>
        <a:bodyPr/>
        <a:lstStyle/>
        <a:p>
          <a:endParaRPr lang="en-US"/>
        </a:p>
      </dgm:t>
    </dgm:pt>
    <dgm:pt modelId="{B0D703D9-E456-47E2-803B-0535AF5CF931}" type="sibTrans" cxnId="{6D167C7F-1324-4373-B5BA-8423D0745C29}">
      <dgm:prSet/>
      <dgm:spPr/>
      <dgm:t>
        <a:bodyPr/>
        <a:lstStyle/>
        <a:p>
          <a:endParaRPr lang="en-US"/>
        </a:p>
      </dgm:t>
    </dgm:pt>
    <dgm:pt modelId="{205813F8-FF96-411E-84C5-86078B729381}">
      <dgm:prSet/>
      <dgm:spPr/>
      <dgm:t>
        <a:bodyPr/>
        <a:lstStyle/>
        <a:p>
          <a:r>
            <a:rPr lang="fr-FR" b="1"/>
            <a:t>une implantation locale forte </a:t>
          </a:r>
          <a:endParaRPr lang="en-US" b="1"/>
        </a:p>
      </dgm:t>
    </dgm:pt>
    <dgm:pt modelId="{7286B2BE-291A-42B3-9452-46EAD52F0B0D}" type="parTrans" cxnId="{2B63BD30-0277-4E0A-B4B6-44562BF2020D}">
      <dgm:prSet/>
      <dgm:spPr/>
      <dgm:t>
        <a:bodyPr/>
        <a:lstStyle/>
        <a:p>
          <a:endParaRPr lang="en-US"/>
        </a:p>
      </dgm:t>
    </dgm:pt>
    <dgm:pt modelId="{08F8308E-42B8-4D62-B575-7D6E678E00AB}" type="sibTrans" cxnId="{2B63BD30-0277-4E0A-B4B6-44562BF2020D}">
      <dgm:prSet/>
      <dgm:spPr/>
      <dgm:t>
        <a:bodyPr/>
        <a:lstStyle/>
        <a:p>
          <a:endParaRPr lang="en-US"/>
        </a:p>
      </dgm:t>
    </dgm:pt>
    <dgm:pt modelId="{77399CFF-F0BC-4B34-AB52-99272E1D9A3A}">
      <dgm:prSet/>
      <dgm:spPr/>
      <dgm:t>
        <a:bodyPr/>
        <a:lstStyle/>
        <a:p>
          <a:r>
            <a:rPr lang="fr-FR" b="1"/>
            <a:t>dans la durée </a:t>
          </a:r>
          <a:endParaRPr lang="en-US" b="1"/>
        </a:p>
      </dgm:t>
    </dgm:pt>
    <dgm:pt modelId="{9171C19F-3EB0-44A7-8010-1E6B5977114C}" type="parTrans" cxnId="{63A5B584-B9A6-4577-AB44-CB3C989CDD8E}">
      <dgm:prSet/>
      <dgm:spPr/>
      <dgm:t>
        <a:bodyPr/>
        <a:lstStyle/>
        <a:p>
          <a:endParaRPr lang="en-US"/>
        </a:p>
      </dgm:t>
    </dgm:pt>
    <dgm:pt modelId="{118E6EA4-056B-42BF-86E3-75C8AB06E583}" type="sibTrans" cxnId="{63A5B584-B9A6-4577-AB44-CB3C989CDD8E}">
      <dgm:prSet/>
      <dgm:spPr/>
      <dgm:t>
        <a:bodyPr/>
        <a:lstStyle/>
        <a:p>
          <a:endParaRPr lang="en-US"/>
        </a:p>
      </dgm:t>
    </dgm:pt>
    <dgm:pt modelId="{FD2F8AE0-3E98-49C1-8132-9ACDE4830AC9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fr-FR" sz="1400" dirty="0"/>
            <a:t>Sidaction aide à la structuration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fr-FR" sz="1400" dirty="0"/>
            <a:t>et au développement d’actions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fr-FR" sz="1400" dirty="0"/>
            <a:t>de prévention en santé sexuelle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fr-FR" sz="1400" dirty="0"/>
            <a:t>et d’accompagnement des personnes concernées par l’épidémie VIH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fr-FR" sz="1400" dirty="0"/>
            <a:t>(soutien financier, technique et politique).</a:t>
          </a:r>
          <a:endParaRPr lang="en-US" sz="1400" dirty="0"/>
        </a:p>
      </dgm:t>
    </dgm:pt>
    <dgm:pt modelId="{A4C8BFC7-1AA6-446F-AF4D-430F0678054B}" type="parTrans" cxnId="{FBA123A3-28AC-4DF6-91E5-341C98B9587A}">
      <dgm:prSet/>
      <dgm:spPr/>
      <dgm:t>
        <a:bodyPr/>
        <a:lstStyle/>
        <a:p>
          <a:endParaRPr lang="en-US"/>
        </a:p>
      </dgm:t>
    </dgm:pt>
    <dgm:pt modelId="{1D261F12-77CB-4CA5-8A2E-4FCD0E3C20EF}" type="sibTrans" cxnId="{FBA123A3-28AC-4DF6-91E5-341C98B9587A}">
      <dgm:prSet/>
      <dgm:spPr/>
      <dgm:t>
        <a:bodyPr/>
        <a:lstStyle/>
        <a:p>
          <a:endParaRPr lang="en-US"/>
        </a:p>
      </dgm:t>
    </dgm:pt>
    <dgm:pt modelId="{72E713A4-D086-46E1-B704-96BDAC3D405F}">
      <dgm:prSet custT="1"/>
      <dgm:spPr/>
      <dgm:t>
        <a:bodyPr/>
        <a:lstStyle/>
        <a:p>
          <a:r>
            <a:rPr lang="fr-FR" sz="1400" dirty="0"/>
            <a:t>En écho aux recommandations de l’ONUSIDA</a:t>
          </a:r>
        </a:p>
        <a:p>
          <a:r>
            <a:rPr lang="fr-FR" sz="1400" dirty="0"/>
            <a:t>Sidaction défend une démarche inclusive pour favoriser l’accès à la santé de </a:t>
          </a:r>
          <a:r>
            <a:rPr lang="fr-FR" sz="1400" dirty="0" err="1"/>
            <a:t>tou.tes</a:t>
          </a:r>
          <a:endParaRPr lang="en-US" sz="1400" dirty="0"/>
        </a:p>
      </dgm:t>
    </dgm:pt>
    <dgm:pt modelId="{F6BF9C97-01E6-4440-91C9-6D4078D67776}" type="parTrans" cxnId="{417758C1-0F80-4A10-B28E-B9C71801DFBF}">
      <dgm:prSet/>
      <dgm:spPr/>
      <dgm:t>
        <a:bodyPr/>
        <a:lstStyle/>
        <a:p>
          <a:endParaRPr lang="en-US"/>
        </a:p>
      </dgm:t>
    </dgm:pt>
    <dgm:pt modelId="{4D6DEF4B-F232-4073-ABC9-90E9E030B2BC}" type="sibTrans" cxnId="{417758C1-0F80-4A10-B28E-B9C71801DFBF}">
      <dgm:prSet/>
      <dgm:spPr/>
      <dgm:t>
        <a:bodyPr/>
        <a:lstStyle/>
        <a:p>
          <a:endParaRPr lang="en-US"/>
        </a:p>
      </dgm:t>
    </dgm:pt>
    <dgm:pt modelId="{B56EE311-FBA2-4553-952B-A1C0EA7E4471}" type="pres">
      <dgm:prSet presAssocID="{A95FB783-B2EE-4C1C-8E77-2ED8ECB2604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4AC40CB-FAF5-478E-8D32-8FB7BD95A770}" type="pres">
      <dgm:prSet presAssocID="{71E0D0A2-C7C1-4B60-899F-76972749322F}" presName="root1" presStyleCnt="0"/>
      <dgm:spPr/>
    </dgm:pt>
    <dgm:pt modelId="{CED28261-FA6F-46CC-B6BA-D998F01E0BCF}" type="pres">
      <dgm:prSet presAssocID="{71E0D0A2-C7C1-4B60-899F-76972749322F}" presName="LevelOneTextNode" presStyleLbl="node0" presStyleIdx="0" presStyleCnt="4" custScaleX="211016" custLinFactNeighborX="1296" custLinFactNeighborY="-381">
        <dgm:presLayoutVars>
          <dgm:chPref val="3"/>
        </dgm:presLayoutVars>
      </dgm:prSet>
      <dgm:spPr/>
    </dgm:pt>
    <dgm:pt modelId="{2CDC195E-5DD6-4D67-A774-CEA5E97855B5}" type="pres">
      <dgm:prSet presAssocID="{71E0D0A2-C7C1-4B60-899F-76972749322F}" presName="level2hierChild" presStyleCnt="0"/>
      <dgm:spPr/>
    </dgm:pt>
    <dgm:pt modelId="{D7BFF691-1167-42B8-9C35-9A0BB6F31095}" type="pres">
      <dgm:prSet presAssocID="{D32284CA-DCEF-4381-BB71-9FC85949E0DF}" presName="root1" presStyleCnt="0"/>
      <dgm:spPr/>
    </dgm:pt>
    <dgm:pt modelId="{4F400B8A-A4A2-4981-96AC-5401F243743C}" type="pres">
      <dgm:prSet presAssocID="{D32284CA-DCEF-4381-BB71-9FC85949E0DF}" presName="LevelOneTextNode" presStyleLbl="node0" presStyleIdx="1" presStyleCnt="4" custScaleX="214932">
        <dgm:presLayoutVars>
          <dgm:chPref val="3"/>
        </dgm:presLayoutVars>
      </dgm:prSet>
      <dgm:spPr/>
    </dgm:pt>
    <dgm:pt modelId="{96A44F30-EA10-4864-8A6C-2641BA8D3A45}" type="pres">
      <dgm:prSet presAssocID="{D32284CA-DCEF-4381-BB71-9FC85949E0DF}" presName="level2hierChild" presStyleCnt="0"/>
      <dgm:spPr/>
    </dgm:pt>
    <dgm:pt modelId="{DC931A18-125A-43D5-86FB-02894B8D6538}" type="pres">
      <dgm:prSet presAssocID="{7286B2BE-291A-42B3-9452-46EAD52F0B0D}" presName="conn2-1" presStyleLbl="parChTrans1D2" presStyleIdx="0" presStyleCnt="2"/>
      <dgm:spPr/>
    </dgm:pt>
    <dgm:pt modelId="{85EE3431-2F7C-429B-B2B6-A5F2466693EE}" type="pres">
      <dgm:prSet presAssocID="{7286B2BE-291A-42B3-9452-46EAD52F0B0D}" presName="connTx" presStyleLbl="parChTrans1D2" presStyleIdx="0" presStyleCnt="2"/>
      <dgm:spPr/>
    </dgm:pt>
    <dgm:pt modelId="{148F6F32-388E-4EBC-9062-DA66F7AD1359}" type="pres">
      <dgm:prSet presAssocID="{205813F8-FF96-411E-84C5-86078B729381}" presName="root2" presStyleCnt="0"/>
      <dgm:spPr/>
    </dgm:pt>
    <dgm:pt modelId="{FDC8B772-0570-41A9-844A-12E74538864B}" type="pres">
      <dgm:prSet presAssocID="{205813F8-FF96-411E-84C5-86078B729381}" presName="LevelTwoTextNode" presStyleLbl="node2" presStyleIdx="0" presStyleCnt="2">
        <dgm:presLayoutVars>
          <dgm:chPref val="3"/>
        </dgm:presLayoutVars>
      </dgm:prSet>
      <dgm:spPr/>
    </dgm:pt>
    <dgm:pt modelId="{1FBE6EF0-BF6B-4B2A-9A45-2CEDD42909DD}" type="pres">
      <dgm:prSet presAssocID="{205813F8-FF96-411E-84C5-86078B729381}" presName="level3hierChild" presStyleCnt="0"/>
      <dgm:spPr/>
    </dgm:pt>
    <dgm:pt modelId="{1DE31E61-C7D2-4847-A0FB-4A924CDF90BA}" type="pres">
      <dgm:prSet presAssocID="{9171C19F-3EB0-44A7-8010-1E6B5977114C}" presName="conn2-1" presStyleLbl="parChTrans1D2" presStyleIdx="1" presStyleCnt="2"/>
      <dgm:spPr/>
    </dgm:pt>
    <dgm:pt modelId="{A70487CA-D9E0-4987-985A-C66BA6FE3BA2}" type="pres">
      <dgm:prSet presAssocID="{9171C19F-3EB0-44A7-8010-1E6B5977114C}" presName="connTx" presStyleLbl="parChTrans1D2" presStyleIdx="1" presStyleCnt="2"/>
      <dgm:spPr/>
    </dgm:pt>
    <dgm:pt modelId="{66F13718-8B1D-4103-B269-2404C6C05AA6}" type="pres">
      <dgm:prSet presAssocID="{77399CFF-F0BC-4B34-AB52-99272E1D9A3A}" presName="root2" presStyleCnt="0"/>
      <dgm:spPr/>
    </dgm:pt>
    <dgm:pt modelId="{7BFAC791-CF46-44AB-8FE3-7BF3B344FCFA}" type="pres">
      <dgm:prSet presAssocID="{77399CFF-F0BC-4B34-AB52-99272E1D9A3A}" presName="LevelTwoTextNode" presStyleLbl="node2" presStyleIdx="1" presStyleCnt="2">
        <dgm:presLayoutVars>
          <dgm:chPref val="3"/>
        </dgm:presLayoutVars>
      </dgm:prSet>
      <dgm:spPr/>
    </dgm:pt>
    <dgm:pt modelId="{3C9B5EBA-306A-445D-989D-366503705CA8}" type="pres">
      <dgm:prSet presAssocID="{77399CFF-F0BC-4B34-AB52-99272E1D9A3A}" presName="level3hierChild" presStyleCnt="0"/>
      <dgm:spPr/>
    </dgm:pt>
    <dgm:pt modelId="{FFDE55DF-4037-4E68-B307-34408166C2DE}" type="pres">
      <dgm:prSet presAssocID="{FD2F8AE0-3E98-49C1-8132-9ACDE4830AC9}" presName="root1" presStyleCnt="0"/>
      <dgm:spPr/>
    </dgm:pt>
    <dgm:pt modelId="{326FDB85-5464-4147-A02D-4D0F776F53A4}" type="pres">
      <dgm:prSet presAssocID="{FD2F8AE0-3E98-49C1-8132-9ACDE4830AC9}" presName="LevelOneTextNode" presStyleLbl="node0" presStyleIdx="2" presStyleCnt="4" custScaleX="213903" custScaleY="114396">
        <dgm:presLayoutVars>
          <dgm:chPref val="3"/>
        </dgm:presLayoutVars>
      </dgm:prSet>
      <dgm:spPr/>
    </dgm:pt>
    <dgm:pt modelId="{A2A547E2-439D-44E9-A8C9-83994E4B8A9A}" type="pres">
      <dgm:prSet presAssocID="{FD2F8AE0-3E98-49C1-8132-9ACDE4830AC9}" presName="level2hierChild" presStyleCnt="0"/>
      <dgm:spPr/>
    </dgm:pt>
    <dgm:pt modelId="{235807DD-A6A9-4907-8D15-D4E702ADCFA1}" type="pres">
      <dgm:prSet presAssocID="{72E713A4-D086-46E1-B704-96BDAC3D405F}" presName="root1" presStyleCnt="0"/>
      <dgm:spPr/>
    </dgm:pt>
    <dgm:pt modelId="{98D2ADC7-AF6F-44D0-A88A-48D0BAB485D8}" type="pres">
      <dgm:prSet presAssocID="{72E713A4-D086-46E1-B704-96BDAC3D405F}" presName="LevelOneTextNode" presStyleLbl="node0" presStyleIdx="3" presStyleCnt="4" custScaleX="215209">
        <dgm:presLayoutVars>
          <dgm:chPref val="3"/>
        </dgm:presLayoutVars>
      </dgm:prSet>
      <dgm:spPr/>
    </dgm:pt>
    <dgm:pt modelId="{E2354EEB-68CC-4132-B280-F6C90F71C70F}" type="pres">
      <dgm:prSet presAssocID="{72E713A4-D086-46E1-B704-96BDAC3D405F}" presName="level2hierChild" presStyleCnt="0"/>
      <dgm:spPr/>
    </dgm:pt>
  </dgm:ptLst>
  <dgm:cxnLst>
    <dgm:cxn modelId="{23B2C000-16B1-4CC5-AE88-A1CC45DDB09B}" type="presOf" srcId="{9171C19F-3EB0-44A7-8010-1E6B5977114C}" destId="{A70487CA-D9E0-4987-985A-C66BA6FE3BA2}" srcOrd="1" destOrd="0" presId="urn:microsoft.com/office/officeart/2005/8/layout/hierarchy2"/>
    <dgm:cxn modelId="{66926613-7B13-4D0D-A229-BAC161504F5B}" type="presOf" srcId="{7286B2BE-291A-42B3-9452-46EAD52F0B0D}" destId="{DC931A18-125A-43D5-86FB-02894B8D6538}" srcOrd="0" destOrd="0" presId="urn:microsoft.com/office/officeart/2005/8/layout/hierarchy2"/>
    <dgm:cxn modelId="{6DD7E314-0018-46D4-B138-D8090DAE3298}" type="presOf" srcId="{FD2F8AE0-3E98-49C1-8132-9ACDE4830AC9}" destId="{326FDB85-5464-4147-A02D-4D0F776F53A4}" srcOrd="0" destOrd="0" presId="urn:microsoft.com/office/officeart/2005/8/layout/hierarchy2"/>
    <dgm:cxn modelId="{BB49FA2F-26A4-4112-865C-A83C1B0164EC}" type="presOf" srcId="{77399CFF-F0BC-4B34-AB52-99272E1D9A3A}" destId="{7BFAC791-CF46-44AB-8FE3-7BF3B344FCFA}" srcOrd="0" destOrd="0" presId="urn:microsoft.com/office/officeart/2005/8/layout/hierarchy2"/>
    <dgm:cxn modelId="{2B63BD30-0277-4E0A-B4B6-44562BF2020D}" srcId="{D32284CA-DCEF-4381-BB71-9FC85949E0DF}" destId="{205813F8-FF96-411E-84C5-86078B729381}" srcOrd="0" destOrd="0" parTransId="{7286B2BE-291A-42B3-9452-46EAD52F0B0D}" sibTransId="{08F8308E-42B8-4D62-B575-7D6E678E00AB}"/>
    <dgm:cxn modelId="{71EF4837-D253-4AA2-83B0-64EB99D3FD3C}" type="presOf" srcId="{A95FB783-B2EE-4C1C-8E77-2ED8ECB26047}" destId="{B56EE311-FBA2-4553-952B-A1C0EA7E4471}" srcOrd="0" destOrd="0" presId="urn:microsoft.com/office/officeart/2005/8/layout/hierarchy2"/>
    <dgm:cxn modelId="{5E4A3738-6620-431D-A5C7-EE4CF0519BF2}" srcId="{A95FB783-B2EE-4C1C-8E77-2ED8ECB26047}" destId="{71E0D0A2-C7C1-4B60-899F-76972749322F}" srcOrd="0" destOrd="0" parTransId="{91E0E817-5EDE-4C80-B37E-B225824FB070}" sibTransId="{31432DCD-1246-484A-8433-74707BF22585}"/>
    <dgm:cxn modelId="{21567538-02B6-4B74-A57A-7F1455F3FBBE}" type="presOf" srcId="{71E0D0A2-C7C1-4B60-899F-76972749322F}" destId="{CED28261-FA6F-46CC-B6BA-D998F01E0BCF}" srcOrd="0" destOrd="0" presId="urn:microsoft.com/office/officeart/2005/8/layout/hierarchy2"/>
    <dgm:cxn modelId="{468BA261-949D-4B1A-BAB0-F165E818BDD1}" type="presOf" srcId="{D32284CA-DCEF-4381-BB71-9FC85949E0DF}" destId="{4F400B8A-A4A2-4981-96AC-5401F243743C}" srcOrd="0" destOrd="0" presId="urn:microsoft.com/office/officeart/2005/8/layout/hierarchy2"/>
    <dgm:cxn modelId="{F7EA2B4E-798B-4D66-8CBB-B448E5AD0E71}" type="presOf" srcId="{72E713A4-D086-46E1-B704-96BDAC3D405F}" destId="{98D2ADC7-AF6F-44D0-A88A-48D0BAB485D8}" srcOrd="0" destOrd="0" presId="urn:microsoft.com/office/officeart/2005/8/layout/hierarchy2"/>
    <dgm:cxn modelId="{6D167C7F-1324-4373-B5BA-8423D0745C29}" srcId="{A95FB783-B2EE-4C1C-8E77-2ED8ECB26047}" destId="{D32284CA-DCEF-4381-BB71-9FC85949E0DF}" srcOrd="1" destOrd="0" parTransId="{70EB5DB8-A3B9-46C8-B83E-E8DBD4B3E128}" sibTransId="{B0D703D9-E456-47E2-803B-0535AF5CF931}"/>
    <dgm:cxn modelId="{63A5B584-B9A6-4577-AB44-CB3C989CDD8E}" srcId="{D32284CA-DCEF-4381-BB71-9FC85949E0DF}" destId="{77399CFF-F0BC-4B34-AB52-99272E1D9A3A}" srcOrd="1" destOrd="0" parTransId="{9171C19F-3EB0-44A7-8010-1E6B5977114C}" sibTransId="{118E6EA4-056B-42BF-86E3-75C8AB06E583}"/>
    <dgm:cxn modelId="{19A0AC98-A8F8-498E-BCC3-F9EA7C59C1BA}" type="presOf" srcId="{7286B2BE-291A-42B3-9452-46EAD52F0B0D}" destId="{85EE3431-2F7C-429B-B2B6-A5F2466693EE}" srcOrd="1" destOrd="0" presId="urn:microsoft.com/office/officeart/2005/8/layout/hierarchy2"/>
    <dgm:cxn modelId="{FBA123A3-28AC-4DF6-91E5-341C98B9587A}" srcId="{A95FB783-B2EE-4C1C-8E77-2ED8ECB26047}" destId="{FD2F8AE0-3E98-49C1-8132-9ACDE4830AC9}" srcOrd="2" destOrd="0" parTransId="{A4C8BFC7-1AA6-446F-AF4D-430F0678054B}" sibTransId="{1D261F12-77CB-4CA5-8A2E-4FCD0E3C20EF}"/>
    <dgm:cxn modelId="{7AF0DEBE-2F91-4E15-B7FF-7718EF34F0C9}" type="presOf" srcId="{205813F8-FF96-411E-84C5-86078B729381}" destId="{FDC8B772-0570-41A9-844A-12E74538864B}" srcOrd="0" destOrd="0" presId="urn:microsoft.com/office/officeart/2005/8/layout/hierarchy2"/>
    <dgm:cxn modelId="{417758C1-0F80-4A10-B28E-B9C71801DFBF}" srcId="{A95FB783-B2EE-4C1C-8E77-2ED8ECB26047}" destId="{72E713A4-D086-46E1-B704-96BDAC3D405F}" srcOrd="3" destOrd="0" parTransId="{F6BF9C97-01E6-4440-91C9-6D4078D67776}" sibTransId="{4D6DEF4B-F232-4073-ABC9-90E9E030B2BC}"/>
    <dgm:cxn modelId="{C33758CA-DAAF-45E4-8E2D-70D6C0BF0D88}" type="presOf" srcId="{9171C19F-3EB0-44A7-8010-1E6B5977114C}" destId="{1DE31E61-C7D2-4847-A0FB-4A924CDF90BA}" srcOrd="0" destOrd="0" presId="urn:microsoft.com/office/officeart/2005/8/layout/hierarchy2"/>
    <dgm:cxn modelId="{852E226B-0BCC-436D-B20D-B65225A28AC1}" type="presParOf" srcId="{B56EE311-FBA2-4553-952B-A1C0EA7E4471}" destId="{B4AC40CB-FAF5-478E-8D32-8FB7BD95A770}" srcOrd="0" destOrd="0" presId="urn:microsoft.com/office/officeart/2005/8/layout/hierarchy2"/>
    <dgm:cxn modelId="{00DFE92A-ED21-454D-8B4D-C256724D260B}" type="presParOf" srcId="{B4AC40CB-FAF5-478E-8D32-8FB7BD95A770}" destId="{CED28261-FA6F-46CC-B6BA-D998F01E0BCF}" srcOrd="0" destOrd="0" presId="urn:microsoft.com/office/officeart/2005/8/layout/hierarchy2"/>
    <dgm:cxn modelId="{36508BC9-566F-4669-89C5-FD40874E079A}" type="presParOf" srcId="{B4AC40CB-FAF5-478E-8D32-8FB7BD95A770}" destId="{2CDC195E-5DD6-4D67-A774-CEA5E97855B5}" srcOrd="1" destOrd="0" presId="urn:microsoft.com/office/officeart/2005/8/layout/hierarchy2"/>
    <dgm:cxn modelId="{9914A636-9F05-4806-B3DA-71257FFC4F1A}" type="presParOf" srcId="{B56EE311-FBA2-4553-952B-A1C0EA7E4471}" destId="{D7BFF691-1167-42B8-9C35-9A0BB6F31095}" srcOrd="1" destOrd="0" presId="urn:microsoft.com/office/officeart/2005/8/layout/hierarchy2"/>
    <dgm:cxn modelId="{65EFF212-9F64-4309-8AC3-E294BE467C69}" type="presParOf" srcId="{D7BFF691-1167-42B8-9C35-9A0BB6F31095}" destId="{4F400B8A-A4A2-4981-96AC-5401F243743C}" srcOrd="0" destOrd="0" presId="urn:microsoft.com/office/officeart/2005/8/layout/hierarchy2"/>
    <dgm:cxn modelId="{DE62EA2A-C1EF-4C55-BA54-ABC88136D5FD}" type="presParOf" srcId="{D7BFF691-1167-42B8-9C35-9A0BB6F31095}" destId="{96A44F30-EA10-4864-8A6C-2641BA8D3A45}" srcOrd="1" destOrd="0" presId="urn:microsoft.com/office/officeart/2005/8/layout/hierarchy2"/>
    <dgm:cxn modelId="{5E8F54F5-56C6-45E2-AF35-F153EF1FC712}" type="presParOf" srcId="{96A44F30-EA10-4864-8A6C-2641BA8D3A45}" destId="{DC931A18-125A-43D5-86FB-02894B8D6538}" srcOrd="0" destOrd="0" presId="urn:microsoft.com/office/officeart/2005/8/layout/hierarchy2"/>
    <dgm:cxn modelId="{2963FFA6-FCAE-4EEE-B1ED-EB1EDE84E467}" type="presParOf" srcId="{DC931A18-125A-43D5-86FB-02894B8D6538}" destId="{85EE3431-2F7C-429B-B2B6-A5F2466693EE}" srcOrd="0" destOrd="0" presId="urn:microsoft.com/office/officeart/2005/8/layout/hierarchy2"/>
    <dgm:cxn modelId="{9597C0C8-6430-430F-A8FA-185F3A499ADD}" type="presParOf" srcId="{96A44F30-EA10-4864-8A6C-2641BA8D3A45}" destId="{148F6F32-388E-4EBC-9062-DA66F7AD1359}" srcOrd="1" destOrd="0" presId="urn:microsoft.com/office/officeart/2005/8/layout/hierarchy2"/>
    <dgm:cxn modelId="{5A4C7EBB-D857-4C98-912B-A121B7ECEEB7}" type="presParOf" srcId="{148F6F32-388E-4EBC-9062-DA66F7AD1359}" destId="{FDC8B772-0570-41A9-844A-12E74538864B}" srcOrd="0" destOrd="0" presId="urn:microsoft.com/office/officeart/2005/8/layout/hierarchy2"/>
    <dgm:cxn modelId="{FA6BB6E2-A2DC-4D44-9DB3-094DE485ADE7}" type="presParOf" srcId="{148F6F32-388E-4EBC-9062-DA66F7AD1359}" destId="{1FBE6EF0-BF6B-4B2A-9A45-2CEDD42909DD}" srcOrd="1" destOrd="0" presId="urn:microsoft.com/office/officeart/2005/8/layout/hierarchy2"/>
    <dgm:cxn modelId="{839EA5E7-0D67-4F51-880A-8215F0A443A8}" type="presParOf" srcId="{96A44F30-EA10-4864-8A6C-2641BA8D3A45}" destId="{1DE31E61-C7D2-4847-A0FB-4A924CDF90BA}" srcOrd="2" destOrd="0" presId="urn:microsoft.com/office/officeart/2005/8/layout/hierarchy2"/>
    <dgm:cxn modelId="{B4F05AD1-46BB-4CA8-88D9-B1083853CE6D}" type="presParOf" srcId="{1DE31E61-C7D2-4847-A0FB-4A924CDF90BA}" destId="{A70487CA-D9E0-4987-985A-C66BA6FE3BA2}" srcOrd="0" destOrd="0" presId="urn:microsoft.com/office/officeart/2005/8/layout/hierarchy2"/>
    <dgm:cxn modelId="{79AA3A83-2D4E-4405-A1DB-B44ABDB5D0FF}" type="presParOf" srcId="{96A44F30-EA10-4864-8A6C-2641BA8D3A45}" destId="{66F13718-8B1D-4103-B269-2404C6C05AA6}" srcOrd="3" destOrd="0" presId="urn:microsoft.com/office/officeart/2005/8/layout/hierarchy2"/>
    <dgm:cxn modelId="{1F820FF5-706D-4EE9-B9E7-ADA7447615C0}" type="presParOf" srcId="{66F13718-8B1D-4103-B269-2404C6C05AA6}" destId="{7BFAC791-CF46-44AB-8FE3-7BF3B344FCFA}" srcOrd="0" destOrd="0" presId="urn:microsoft.com/office/officeart/2005/8/layout/hierarchy2"/>
    <dgm:cxn modelId="{FAB7BCCC-BCE7-46AF-886A-9EE1393DB566}" type="presParOf" srcId="{66F13718-8B1D-4103-B269-2404C6C05AA6}" destId="{3C9B5EBA-306A-445D-989D-366503705CA8}" srcOrd="1" destOrd="0" presId="urn:microsoft.com/office/officeart/2005/8/layout/hierarchy2"/>
    <dgm:cxn modelId="{1414995C-1093-40AB-8AB7-67DA27A74601}" type="presParOf" srcId="{B56EE311-FBA2-4553-952B-A1C0EA7E4471}" destId="{FFDE55DF-4037-4E68-B307-34408166C2DE}" srcOrd="2" destOrd="0" presId="urn:microsoft.com/office/officeart/2005/8/layout/hierarchy2"/>
    <dgm:cxn modelId="{1FA21F54-718B-482C-AF7C-F7EF5E0FF3AE}" type="presParOf" srcId="{FFDE55DF-4037-4E68-B307-34408166C2DE}" destId="{326FDB85-5464-4147-A02D-4D0F776F53A4}" srcOrd="0" destOrd="0" presId="urn:microsoft.com/office/officeart/2005/8/layout/hierarchy2"/>
    <dgm:cxn modelId="{66E086DC-3AB3-4A9E-A051-E67183241D74}" type="presParOf" srcId="{FFDE55DF-4037-4E68-B307-34408166C2DE}" destId="{A2A547E2-439D-44E9-A8C9-83994E4B8A9A}" srcOrd="1" destOrd="0" presId="urn:microsoft.com/office/officeart/2005/8/layout/hierarchy2"/>
    <dgm:cxn modelId="{E9A0E926-D8FF-42AB-8472-356243A817A8}" type="presParOf" srcId="{B56EE311-FBA2-4553-952B-A1C0EA7E4471}" destId="{235807DD-A6A9-4907-8D15-D4E702ADCFA1}" srcOrd="3" destOrd="0" presId="urn:microsoft.com/office/officeart/2005/8/layout/hierarchy2"/>
    <dgm:cxn modelId="{1E124D90-BBF9-4B76-85CE-9A6C55A4AFF9}" type="presParOf" srcId="{235807DD-A6A9-4907-8D15-D4E702ADCFA1}" destId="{98D2ADC7-AF6F-44D0-A88A-48D0BAB485D8}" srcOrd="0" destOrd="0" presId="urn:microsoft.com/office/officeart/2005/8/layout/hierarchy2"/>
    <dgm:cxn modelId="{355DB2E2-7986-4C4D-A753-1DDF344CE385}" type="presParOf" srcId="{235807DD-A6A9-4907-8D15-D4E702ADCFA1}" destId="{E2354EEB-68CC-4132-B280-F6C90F71C70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4108E5-0EF5-4D6E-812A-66CC44D35BC5}" type="doc">
      <dgm:prSet loTypeId="urn:microsoft.com/office/officeart/2005/8/layout/bProcess2" loCatId="process" qsTypeId="urn:microsoft.com/office/officeart/2005/8/quickstyle/3d1" qsCatId="3D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0E0A38A0-0A1A-4722-9282-83186B0040CE}">
      <dgm:prSet custT="1"/>
      <dgm:spPr/>
      <dgm:t>
        <a:bodyPr/>
        <a:lstStyle/>
        <a:p>
          <a:r>
            <a:rPr lang="fr-FR" sz="1200" b="1" dirty="0"/>
            <a:t>Une épidémie généralisée</a:t>
          </a:r>
          <a:endParaRPr lang="en-US" sz="1200" b="1" dirty="0"/>
        </a:p>
      </dgm:t>
    </dgm:pt>
    <dgm:pt modelId="{BAF0502C-9B70-48F1-A773-50E017CF7F83}" type="parTrans" cxnId="{3271E13F-D614-4C74-ACA3-BFC190B7DC87}">
      <dgm:prSet/>
      <dgm:spPr/>
      <dgm:t>
        <a:bodyPr/>
        <a:lstStyle/>
        <a:p>
          <a:endParaRPr lang="en-US" sz="1200"/>
        </a:p>
      </dgm:t>
    </dgm:pt>
    <dgm:pt modelId="{2033C394-667D-4C7C-A7A2-E5AE5151E5C1}" type="sibTrans" cxnId="{3271E13F-D614-4C74-ACA3-BFC190B7DC87}">
      <dgm:prSet/>
      <dgm:spPr/>
      <dgm:t>
        <a:bodyPr/>
        <a:lstStyle/>
        <a:p>
          <a:endParaRPr lang="en-US" sz="1200"/>
        </a:p>
      </dgm:t>
    </dgm:pt>
    <dgm:pt modelId="{0515B2B2-7DF8-4B3C-98C5-D76214842AD7}">
      <dgm:prSet custT="1"/>
      <dgm:spPr/>
      <dgm:t>
        <a:bodyPr/>
        <a:lstStyle/>
        <a:p>
          <a:r>
            <a:rPr lang="fr-FR" sz="1200" dirty="0"/>
            <a:t>femmes </a:t>
          </a:r>
        </a:p>
        <a:p>
          <a:r>
            <a:rPr lang="fr-FR" sz="1200" dirty="0"/>
            <a:t> (à l’instar de l’international V/S France métropole)</a:t>
          </a:r>
          <a:endParaRPr lang="en-US" sz="1200" dirty="0"/>
        </a:p>
      </dgm:t>
    </dgm:pt>
    <dgm:pt modelId="{2DE263FC-6CF6-48E4-9559-9964DBD6EAC2}" type="parTrans" cxnId="{E6673343-BC3C-4941-9A3F-4657D1908DD4}">
      <dgm:prSet/>
      <dgm:spPr/>
      <dgm:t>
        <a:bodyPr/>
        <a:lstStyle/>
        <a:p>
          <a:endParaRPr lang="en-US" sz="1200"/>
        </a:p>
      </dgm:t>
    </dgm:pt>
    <dgm:pt modelId="{2EBD02DB-ABBB-4D05-9097-1A6C5E187564}" type="sibTrans" cxnId="{E6673343-BC3C-4941-9A3F-4657D1908DD4}">
      <dgm:prSet/>
      <dgm:spPr/>
      <dgm:t>
        <a:bodyPr/>
        <a:lstStyle/>
        <a:p>
          <a:endParaRPr lang="en-US" sz="1200"/>
        </a:p>
      </dgm:t>
    </dgm:pt>
    <dgm:pt modelId="{99156147-66C6-4196-84E5-6E4B7B036AF1}">
      <dgm:prSet custT="1"/>
      <dgm:spPr/>
      <dgm:t>
        <a:bodyPr/>
        <a:lstStyle/>
        <a:p>
          <a:r>
            <a:rPr lang="fr-FR" sz="1200" dirty="0"/>
            <a:t>Invisibilité des populations HSH et dans la DO</a:t>
          </a:r>
          <a:endParaRPr lang="en-US" sz="1200" dirty="0"/>
        </a:p>
      </dgm:t>
    </dgm:pt>
    <dgm:pt modelId="{E766F852-1222-4ED0-BCA7-3A2C40E3B92A}" type="parTrans" cxnId="{84105791-E733-43FF-A23C-957BEAEF9737}">
      <dgm:prSet/>
      <dgm:spPr/>
      <dgm:t>
        <a:bodyPr/>
        <a:lstStyle/>
        <a:p>
          <a:endParaRPr lang="en-US" sz="1200"/>
        </a:p>
      </dgm:t>
    </dgm:pt>
    <dgm:pt modelId="{71C1AE92-BB03-46C2-B2CE-0EBBD7BCB732}" type="sibTrans" cxnId="{84105791-E733-43FF-A23C-957BEAEF9737}">
      <dgm:prSet/>
      <dgm:spPr/>
      <dgm:t>
        <a:bodyPr/>
        <a:lstStyle/>
        <a:p>
          <a:endParaRPr lang="en-US" sz="1200"/>
        </a:p>
      </dgm:t>
    </dgm:pt>
    <dgm:pt modelId="{5C16DC74-9C9B-4D0D-B36B-A27139CDF98B}">
      <dgm:prSet custT="1"/>
      <dgm:spPr/>
      <dgm:t>
        <a:bodyPr/>
        <a:lstStyle/>
        <a:p>
          <a:r>
            <a:rPr lang="fr-FR" sz="1200" dirty="0"/>
            <a:t>Les conditions de vie au cœur de la problématique des parcours de santé </a:t>
          </a:r>
          <a:endParaRPr lang="en-US" sz="1200" dirty="0"/>
        </a:p>
      </dgm:t>
    </dgm:pt>
    <dgm:pt modelId="{F6DD6EF3-5D9C-4A11-870A-62C6BDE3AACB}" type="parTrans" cxnId="{E267E3BE-F7F0-463F-8513-C00C7FA377EF}">
      <dgm:prSet/>
      <dgm:spPr/>
      <dgm:t>
        <a:bodyPr/>
        <a:lstStyle/>
        <a:p>
          <a:endParaRPr lang="en-US" sz="1200"/>
        </a:p>
      </dgm:t>
    </dgm:pt>
    <dgm:pt modelId="{B76F13C6-7A33-4EBD-B78B-181CBD2F47F0}" type="sibTrans" cxnId="{E267E3BE-F7F0-463F-8513-C00C7FA377EF}">
      <dgm:prSet/>
      <dgm:spPr/>
      <dgm:t>
        <a:bodyPr/>
        <a:lstStyle/>
        <a:p>
          <a:endParaRPr lang="en-US" sz="1200"/>
        </a:p>
      </dgm:t>
    </dgm:pt>
    <dgm:pt modelId="{525A2313-D905-412D-9F04-F5C27956D1CC}">
      <dgm:prSet custT="1"/>
      <dgm:spPr/>
      <dgm:t>
        <a:bodyPr/>
        <a:lstStyle/>
        <a:p>
          <a:r>
            <a:rPr lang="fr-FR" sz="1200" dirty="0"/>
            <a:t>(= facteurs de vulnérabilité)</a:t>
          </a:r>
          <a:endParaRPr lang="en-US" sz="1200" dirty="0"/>
        </a:p>
      </dgm:t>
    </dgm:pt>
    <dgm:pt modelId="{0E74D1C8-B89D-4DCA-ACEB-45E84DF114EB}" type="parTrans" cxnId="{A42F2E2C-330D-455C-867A-5ABA8A5E73E7}">
      <dgm:prSet/>
      <dgm:spPr/>
      <dgm:t>
        <a:bodyPr/>
        <a:lstStyle/>
        <a:p>
          <a:endParaRPr lang="en-US" sz="1200"/>
        </a:p>
      </dgm:t>
    </dgm:pt>
    <dgm:pt modelId="{83B8AB37-55BB-484C-B799-AE30D19D1793}" type="sibTrans" cxnId="{A42F2E2C-330D-455C-867A-5ABA8A5E73E7}">
      <dgm:prSet/>
      <dgm:spPr/>
      <dgm:t>
        <a:bodyPr/>
        <a:lstStyle/>
        <a:p>
          <a:endParaRPr lang="en-US" sz="1200"/>
        </a:p>
      </dgm:t>
    </dgm:pt>
    <dgm:pt modelId="{14D64EBF-0473-43C5-9A8A-B01B16D486BD}">
      <dgm:prSet custT="1"/>
      <dgm:spPr/>
      <dgm:t>
        <a:bodyPr/>
        <a:lstStyle/>
        <a:p>
          <a:r>
            <a:rPr lang="fr-FR" sz="1200" dirty="0"/>
            <a:t>Précarité et enjeux de la sécurité</a:t>
          </a:r>
          <a:endParaRPr lang="en-US" sz="1200" dirty="0"/>
        </a:p>
      </dgm:t>
    </dgm:pt>
    <dgm:pt modelId="{242CBF80-3AFC-4847-88CD-001F00780083}" type="parTrans" cxnId="{CA0ECB3C-E2FC-4F74-A951-05310F73F137}">
      <dgm:prSet/>
      <dgm:spPr/>
      <dgm:t>
        <a:bodyPr/>
        <a:lstStyle/>
        <a:p>
          <a:endParaRPr lang="en-US" sz="1200"/>
        </a:p>
      </dgm:t>
    </dgm:pt>
    <dgm:pt modelId="{EA178EF1-8AB1-4040-92A6-F37219CD15F0}" type="sibTrans" cxnId="{CA0ECB3C-E2FC-4F74-A951-05310F73F137}">
      <dgm:prSet/>
      <dgm:spPr/>
      <dgm:t>
        <a:bodyPr/>
        <a:lstStyle/>
        <a:p>
          <a:endParaRPr lang="en-US" sz="1200"/>
        </a:p>
      </dgm:t>
    </dgm:pt>
    <dgm:pt modelId="{7C3CBAB0-BEFC-4BAE-AC7F-F98855E6774B}">
      <dgm:prSet custT="1"/>
      <dgm:spPr/>
      <dgm:t>
        <a:bodyPr/>
        <a:lstStyle/>
        <a:p>
          <a:r>
            <a:rPr lang="fr-FR" sz="1200"/>
            <a:t>Genre et violences</a:t>
          </a:r>
          <a:endParaRPr lang="en-US" sz="1200"/>
        </a:p>
      </dgm:t>
    </dgm:pt>
    <dgm:pt modelId="{865E2C6E-BDDF-424F-A720-A71AC9F99A2F}" type="parTrans" cxnId="{429C2312-63A9-4AE9-88F5-67829A3DCABA}">
      <dgm:prSet/>
      <dgm:spPr/>
      <dgm:t>
        <a:bodyPr/>
        <a:lstStyle/>
        <a:p>
          <a:endParaRPr lang="en-US" sz="1200"/>
        </a:p>
      </dgm:t>
    </dgm:pt>
    <dgm:pt modelId="{699490F4-5C89-49F2-B86E-8F1426CC1383}" type="sibTrans" cxnId="{429C2312-63A9-4AE9-88F5-67829A3DCABA}">
      <dgm:prSet/>
      <dgm:spPr/>
      <dgm:t>
        <a:bodyPr/>
        <a:lstStyle/>
        <a:p>
          <a:endParaRPr lang="en-US" sz="1200"/>
        </a:p>
      </dgm:t>
    </dgm:pt>
    <dgm:pt modelId="{3345DBD8-61C2-4157-BAB2-C23D07D8DED0}">
      <dgm:prSet custT="1"/>
      <dgm:spPr/>
      <dgm:t>
        <a:bodyPr/>
        <a:lstStyle/>
        <a:p>
          <a:r>
            <a:rPr lang="fr-FR" sz="1200" dirty="0"/>
            <a:t>Représentations hommes/ femmes et accès aux soins </a:t>
          </a:r>
          <a:endParaRPr lang="en-US" sz="1200" dirty="0"/>
        </a:p>
      </dgm:t>
    </dgm:pt>
    <dgm:pt modelId="{8D961338-34C2-4030-A87F-9D4ADB751A15}" type="parTrans" cxnId="{8496D86D-AEFB-41BB-8E41-B7723327F23D}">
      <dgm:prSet/>
      <dgm:spPr/>
      <dgm:t>
        <a:bodyPr/>
        <a:lstStyle/>
        <a:p>
          <a:endParaRPr lang="en-US" sz="1200"/>
        </a:p>
      </dgm:t>
    </dgm:pt>
    <dgm:pt modelId="{D6369904-D869-490A-B75C-51B52A006463}" type="sibTrans" cxnId="{8496D86D-AEFB-41BB-8E41-B7723327F23D}">
      <dgm:prSet/>
      <dgm:spPr/>
      <dgm:t>
        <a:bodyPr/>
        <a:lstStyle/>
        <a:p>
          <a:endParaRPr lang="en-US" sz="1200"/>
        </a:p>
      </dgm:t>
    </dgm:pt>
    <dgm:pt modelId="{66A19B39-0206-4DF5-B355-542E6FE9A59B}">
      <dgm:prSet custT="1"/>
      <dgm:spPr/>
      <dgm:t>
        <a:bodyPr/>
        <a:lstStyle/>
        <a:p>
          <a:r>
            <a:rPr lang="fr-FR" sz="1200" dirty="0"/>
            <a:t>(exemple des hommes = intégration tardive dans le parcours de soins)</a:t>
          </a:r>
          <a:endParaRPr lang="en-US" sz="1200" dirty="0"/>
        </a:p>
      </dgm:t>
    </dgm:pt>
    <dgm:pt modelId="{4A1F90A0-9703-4557-A45B-ED96F73BC69F}" type="parTrans" cxnId="{F9E788FB-E5ED-40F4-9C8E-2B9536739E8D}">
      <dgm:prSet/>
      <dgm:spPr/>
      <dgm:t>
        <a:bodyPr/>
        <a:lstStyle/>
        <a:p>
          <a:endParaRPr lang="en-US" sz="1200"/>
        </a:p>
      </dgm:t>
    </dgm:pt>
    <dgm:pt modelId="{57C55361-E5B5-40A1-BF7D-1E92C2D6907B}" type="sibTrans" cxnId="{F9E788FB-E5ED-40F4-9C8E-2B9536739E8D}">
      <dgm:prSet/>
      <dgm:spPr/>
      <dgm:t>
        <a:bodyPr/>
        <a:lstStyle/>
        <a:p>
          <a:endParaRPr lang="en-US" sz="1200"/>
        </a:p>
      </dgm:t>
    </dgm:pt>
    <dgm:pt modelId="{B69C848A-1258-41AD-B18A-2EC2ACE0863D}">
      <dgm:prSet custT="1"/>
      <dgm:spPr/>
      <dgm:t>
        <a:bodyPr/>
        <a:lstStyle/>
        <a:p>
          <a:r>
            <a:rPr lang="fr-FR" sz="1200"/>
            <a:t>Tabous et littératie en santé</a:t>
          </a:r>
          <a:endParaRPr lang="en-US" sz="1200"/>
        </a:p>
      </dgm:t>
    </dgm:pt>
    <dgm:pt modelId="{C23974A6-FCF0-4288-83F0-103864304C08}" type="parTrans" cxnId="{F548CC00-3B8D-4922-AD21-AC76856DF91C}">
      <dgm:prSet/>
      <dgm:spPr/>
      <dgm:t>
        <a:bodyPr/>
        <a:lstStyle/>
        <a:p>
          <a:endParaRPr lang="en-US" sz="1200"/>
        </a:p>
      </dgm:t>
    </dgm:pt>
    <dgm:pt modelId="{2188BB7C-DFFB-44D3-8967-ED96838E153A}" type="sibTrans" cxnId="{F548CC00-3B8D-4922-AD21-AC76856DF91C}">
      <dgm:prSet/>
      <dgm:spPr/>
      <dgm:t>
        <a:bodyPr/>
        <a:lstStyle/>
        <a:p>
          <a:endParaRPr lang="en-US" sz="1200"/>
        </a:p>
      </dgm:t>
    </dgm:pt>
    <dgm:pt modelId="{756A2844-764A-4130-A6D0-F601421592B7}">
      <dgm:prSet custT="1"/>
      <dgm:spPr/>
      <dgm:t>
        <a:bodyPr/>
        <a:lstStyle/>
        <a:p>
          <a:r>
            <a:rPr lang="fr-FR" sz="1200" dirty="0"/>
            <a:t>Consommations &amp; addictions</a:t>
          </a:r>
        </a:p>
        <a:p>
          <a:r>
            <a:rPr lang="fr-FR" sz="1200" dirty="0"/>
            <a:t>(alcool)</a:t>
          </a:r>
          <a:endParaRPr lang="en-US" sz="1200" dirty="0"/>
        </a:p>
      </dgm:t>
    </dgm:pt>
    <dgm:pt modelId="{A545F388-B42F-4C61-A904-66157F0678E0}" type="parTrans" cxnId="{826AF743-559F-41B4-9751-7E0A967C6CDF}">
      <dgm:prSet/>
      <dgm:spPr/>
      <dgm:t>
        <a:bodyPr/>
        <a:lstStyle/>
        <a:p>
          <a:endParaRPr lang="en-US" sz="1200"/>
        </a:p>
      </dgm:t>
    </dgm:pt>
    <dgm:pt modelId="{013C66CF-B08C-4434-9362-EB1370EE9D8C}" type="sibTrans" cxnId="{826AF743-559F-41B4-9751-7E0A967C6CDF}">
      <dgm:prSet/>
      <dgm:spPr/>
      <dgm:t>
        <a:bodyPr/>
        <a:lstStyle/>
        <a:p>
          <a:endParaRPr lang="en-US" sz="1200"/>
        </a:p>
      </dgm:t>
    </dgm:pt>
    <dgm:pt modelId="{07C2733D-C07C-44C9-9BB3-B783CAEC9615}">
      <dgm:prSet custT="1"/>
      <dgm:spPr/>
      <dgm:t>
        <a:bodyPr/>
        <a:lstStyle/>
        <a:p>
          <a:r>
            <a:rPr lang="fr-FR" sz="1200" b="1" dirty="0"/>
            <a:t>=</a:t>
          </a:r>
        </a:p>
        <a:p>
          <a:r>
            <a:rPr lang="fr-FR" sz="1200" b="1" dirty="0"/>
            <a:t> Multiplicité des facteurs de vulnérabilité / limites de périmètre d’intervention</a:t>
          </a:r>
          <a:endParaRPr lang="en-US" sz="1200" b="1" dirty="0"/>
        </a:p>
      </dgm:t>
    </dgm:pt>
    <dgm:pt modelId="{683CB5CF-9B51-4371-BA28-3138881A3C15}" type="parTrans" cxnId="{FA19F819-267B-4346-AB9B-76ACFD7B6F30}">
      <dgm:prSet/>
      <dgm:spPr/>
      <dgm:t>
        <a:bodyPr/>
        <a:lstStyle/>
        <a:p>
          <a:endParaRPr lang="en-US" sz="1200"/>
        </a:p>
      </dgm:t>
    </dgm:pt>
    <dgm:pt modelId="{CD1D1103-3AB9-4A40-8AB7-DA7D0F14E80B}" type="sibTrans" cxnId="{FA19F819-267B-4346-AB9B-76ACFD7B6F30}">
      <dgm:prSet/>
      <dgm:spPr/>
      <dgm:t>
        <a:bodyPr/>
        <a:lstStyle/>
        <a:p>
          <a:endParaRPr lang="en-US" sz="1200"/>
        </a:p>
      </dgm:t>
    </dgm:pt>
    <dgm:pt modelId="{3C0F05EF-0ADB-46EC-B40B-54F3CAF007C3}" type="pres">
      <dgm:prSet presAssocID="{DD4108E5-0EF5-4D6E-812A-66CC44D35BC5}" presName="diagram" presStyleCnt="0">
        <dgm:presLayoutVars>
          <dgm:dir/>
          <dgm:resizeHandles/>
        </dgm:presLayoutVars>
      </dgm:prSet>
      <dgm:spPr/>
    </dgm:pt>
    <dgm:pt modelId="{B5D1078C-5A8F-42F3-B123-72752AB9B67C}" type="pres">
      <dgm:prSet presAssocID="{0E0A38A0-0A1A-4722-9282-83186B0040CE}" presName="firstNode" presStyleLbl="node1" presStyleIdx="0" presStyleCnt="12">
        <dgm:presLayoutVars>
          <dgm:bulletEnabled val="1"/>
        </dgm:presLayoutVars>
      </dgm:prSet>
      <dgm:spPr/>
    </dgm:pt>
    <dgm:pt modelId="{1D9CBA2A-D1D1-47FC-BBFB-FE1FE62CEE77}" type="pres">
      <dgm:prSet presAssocID="{2033C394-667D-4C7C-A7A2-E5AE5151E5C1}" presName="sibTrans" presStyleLbl="sibTrans2D1" presStyleIdx="0" presStyleCnt="11"/>
      <dgm:spPr/>
    </dgm:pt>
    <dgm:pt modelId="{414DC309-4C94-485C-BCFB-AD9FD0C82987}" type="pres">
      <dgm:prSet presAssocID="{0515B2B2-7DF8-4B3C-98C5-D76214842AD7}" presName="middleNode" presStyleCnt="0"/>
      <dgm:spPr/>
    </dgm:pt>
    <dgm:pt modelId="{15E042CC-4B66-4C5D-8517-8118C28AA906}" type="pres">
      <dgm:prSet presAssocID="{0515B2B2-7DF8-4B3C-98C5-D76214842AD7}" presName="padding" presStyleLbl="node1" presStyleIdx="0" presStyleCnt="12"/>
      <dgm:spPr/>
    </dgm:pt>
    <dgm:pt modelId="{E0C33136-3BB9-4D65-B2CD-B298B97DF74E}" type="pres">
      <dgm:prSet presAssocID="{0515B2B2-7DF8-4B3C-98C5-D76214842AD7}" presName="shape" presStyleLbl="node1" presStyleIdx="1" presStyleCnt="12" custScaleX="146262" custScaleY="132715">
        <dgm:presLayoutVars>
          <dgm:bulletEnabled val="1"/>
        </dgm:presLayoutVars>
      </dgm:prSet>
      <dgm:spPr/>
    </dgm:pt>
    <dgm:pt modelId="{4036D945-4113-4674-A555-D0DE9B52AC5F}" type="pres">
      <dgm:prSet presAssocID="{2EBD02DB-ABBB-4D05-9097-1A6C5E187564}" presName="sibTrans" presStyleLbl="sibTrans2D1" presStyleIdx="1" presStyleCnt="11"/>
      <dgm:spPr/>
    </dgm:pt>
    <dgm:pt modelId="{5D91CF52-9390-4F6C-B8C0-DE7B2EFC3706}" type="pres">
      <dgm:prSet presAssocID="{99156147-66C6-4196-84E5-6E4B7B036AF1}" presName="middleNode" presStyleCnt="0"/>
      <dgm:spPr/>
    </dgm:pt>
    <dgm:pt modelId="{3E6A83F4-FE87-4437-8357-B419E374C9C6}" type="pres">
      <dgm:prSet presAssocID="{99156147-66C6-4196-84E5-6E4B7B036AF1}" presName="padding" presStyleLbl="node1" presStyleIdx="1" presStyleCnt="12"/>
      <dgm:spPr/>
    </dgm:pt>
    <dgm:pt modelId="{4099061C-9565-4659-88B5-45F0DA38B8BD}" type="pres">
      <dgm:prSet presAssocID="{99156147-66C6-4196-84E5-6E4B7B036AF1}" presName="shape" presStyleLbl="node1" presStyleIdx="2" presStyleCnt="12" custScaleX="132140" custScaleY="119571">
        <dgm:presLayoutVars>
          <dgm:bulletEnabled val="1"/>
        </dgm:presLayoutVars>
      </dgm:prSet>
      <dgm:spPr/>
    </dgm:pt>
    <dgm:pt modelId="{30CF89D4-D85E-4B52-8D7A-1E1F82D5AE20}" type="pres">
      <dgm:prSet presAssocID="{71C1AE92-BB03-46C2-B2CE-0EBBD7BCB732}" presName="sibTrans" presStyleLbl="sibTrans2D1" presStyleIdx="2" presStyleCnt="11"/>
      <dgm:spPr/>
    </dgm:pt>
    <dgm:pt modelId="{ADD7C443-4831-43A4-9ACD-4FA51BBD8A43}" type="pres">
      <dgm:prSet presAssocID="{5C16DC74-9C9B-4D0D-B36B-A27139CDF98B}" presName="middleNode" presStyleCnt="0"/>
      <dgm:spPr/>
    </dgm:pt>
    <dgm:pt modelId="{848F9881-C8BE-446E-B10C-DEB746B356AF}" type="pres">
      <dgm:prSet presAssocID="{5C16DC74-9C9B-4D0D-B36B-A27139CDF98B}" presName="padding" presStyleLbl="node1" presStyleIdx="2" presStyleCnt="12"/>
      <dgm:spPr/>
    </dgm:pt>
    <dgm:pt modelId="{BB1CF614-779B-4DE5-BEC0-741F6051FC84}" type="pres">
      <dgm:prSet presAssocID="{5C16DC74-9C9B-4D0D-B36B-A27139CDF98B}" presName="shape" presStyleLbl="node1" presStyleIdx="3" presStyleCnt="12" custScaleX="143925" custScaleY="139341">
        <dgm:presLayoutVars>
          <dgm:bulletEnabled val="1"/>
        </dgm:presLayoutVars>
      </dgm:prSet>
      <dgm:spPr/>
    </dgm:pt>
    <dgm:pt modelId="{9BA18400-9DB5-43C5-81CE-629BD801B433}" type="pres">
      <dgm:prSet presAssocID="{B76F13C6-7A33-4EBD-B78B-181CBD2F47F0}" presName="sibTrans" presStyleLbl="sibTrans2D1" presStyleIdx="3" presStyleCnt="11"/>
      <dgm:spPr/>
    </dgm:pt>
    <dgm:pt modelId="{95D14FAE-F779-46AE-847A-842A870EB1AF}" type="pres">
      <dgm:prSet presAssocID="{525A2313-D905-412D-9F04-F5C27956D1CC}" presName="middleNode" presStyleCnt="0"/>
      <dgm:spPr/>
    </dgm:pt>
    <dgm:pt modelId="{BDE44111-B5E4-4191-AEB6-9136D5B55DCC}" type="pres">
      <dgm:prSet presAssocID="{525A2313-D905-412D-9F04-F5C27956D1CC}" presName="padding" presStyleLbl="node1" presStyleIdx="3" presStyleCnt="12"/>
      <dgm:spPr/>
    </dgm:pt>
    <dgm:pt modelId="{B7F23EDF-CC54-43DE-B4D8-BCDCA5FEE88D}" type="pres">
      <dgm:prSet presAssocID="{525A2313-D905-412D-9F04-F5C27956D1CC}" presName="shape" presStyleLbl="node1" presStyleIdx="4" presStyleCnt="12" custScaleX="121331" custScaleY="118594">
        <dgm:presLayoutVars>
          <dgm:bulletEnabled val="1"/>
        </dgm:presLayoutVars>
      </dgm:prSet>
      <dgm:spPr/>
    </dgm:pt>
    <dgm:pt modelId="{9D766216-DDE0-4580-9FFB-3D1D67966CDC}" type="pres">
      <dgm:prSet presAssocID="{83B8AB37-55BB-484C-B799-AE30D19D1793}" presName="sibTrans" presStyleLbl="sibTrans2D1" presStyleIdx="4" presStyleCnt="11"/>
      <dgm:spPr/>
    </dgm:pt>
    <dgm:pt modelId="{31F7A9A7-379D-4C6E-BE66-ED28FA8EBADF}" type="pres">
      <dgm:prSet presAssocID="{14D64EBF-0473-43C5-9A8A-B01B16D486BD}" presName="middleNode" presStyleCnt="0"/>
      <dgm:spPr/>
    </dgm:pt>
    <dgm:pt modelId="{C29FD49F-05FA-4D4F-8E3C-145C6FF02313}" type="pres">
      <dgm:prSet presAssocID="{14D64EBF-0473-43C5-9A8A-B01B16D486BD}" presName="padding" presStyleLbl="node1" presStyleIdx="4" presStyleCnt="12"/>
      <dgm:spPr/>
    </dgm:pt>
    <dgm:pt modelId="{08CDA767-1C57-46C1-85C3-109358B60547}" type="pres">
      <dgm:prSet presAssocID="{14D64EBF-0473-43C5-9A8A-B01B16D486BD}" presName="shape" presStyleLbl="node1" presStyleIdx="5" presStyleCnt="12">
        <dgm:presLayoutVars>
          <dgm:bulletEnabled val="1"/>
        </dgm:presLayoutVars>
      </dgm:prSet>
      <dgm:spPr/>
    </dgm:pt>
    <dgm:pt modelId="{3D6E4441-B315-4F0E-8689-896C49D77E58}" type="pres">
      <dgm:prSet presAssocID="{EA178EF1-8AB1-4040-92A6-F37219CD15F0}" presName="sibTrans" presStyleLbl="sibTrans2D1" presStyleIdx="5" presStyleCnt="11"/>
      <dgm:spPr/>
    </dgm:pt>
    <dgm:pt modelId="{56889311-B9CA-43D8-A553-6B953571C66D}" type="pres">
      <dgm:prSet presAssocID="{7C3CBAB0-BEFC-4BAE-AC7F-F98855E6774B}" presName="middleNode" presStyleCnt="0"/>
      <dgm:spPr/>
    </dgm:pt>
    <dgm:pt modelId="{A4C0F4D1-F270-49E3-B19E-913F3CC97E37}" type="pres">
      <dgm:prSet presAssocID="{7C3CBAB0-BEFC-4BAE-AC7F-F98855E6774B}" presName="padding" presStyleLbl="node1" presStyleIdx="5" presStyleCnt="12"/>
      <dgm:spPr/>
    </dgm:pt>
    <dgm:pt modelId="{AE67B403-0DC4-43D0-AC78-90741D01F627}" type="pres">
      <dgm:prSet presAssocID="{7C3CBAB0-BEFC-4BAE-AC7F-F98855E6774B}" presName="shape" presStyleLbl="node1" presStyleIdx="6" presStyleCnt="12">
        <dgm:presLayoutVars>
          <dgm:bulletEnabled val="1"/>
        </dgm:presLayoutVars>
      </dgm:prSet>
      <dgm:spPr/>
    </dgm:pt>
    <dgm:pt modelId="{83BB4599-050B-46EE-BED3-AA79C0F1E9DD}" type="pres">
      <dgm:prSet presAssocID="{699490F4-5C89-49F2-B86E-8F1426CC1383}" presName="sibTrans" presStyleLbl="sibTrans2D1" presStyleIdx="6" presStyleCnt="11"/>
      <dgm:spPr/>
    </dgm:pt>
    <dgm:pt modelId="{402C541B-E802-4661-922E-25E407EA11F0}" type="pres">
      <dgm:prSet presAssocID="{3345DBD8-61C2-4157-BAB2-C23D07D8DED0}" presName="middleNode" presStyleCnt="0"/>
      <dgm:spPr/>
    </dgm:pt>
    <dgm:pt modelId="{D14FC8E6-C6F5-47C0-A203-E64146DC3214}" type="pres">
      <dgm:prSet presAssocID="{3345DBD8-61C2-4157-BAB2-C23D07D8DED0}" presName="padding" presStyleLbl="node1" presStyleIdx="6" presStyleCnt="12"/>
      <dgm:spPr/>
    </dgm:pt>
    <dgm:pt modelId="{4E26A2BF-BF13-4B5E-B8A9-5F9CCD1AB7A6}" type="pres">
      <dgm:prSet presAssocID="{3345DBD8-61C2-4157-BAB2-C23D07D8DED0}" presName="shape" presStyleLbl="node1" presStyleIdx="7" presStyleCnt="12" custScaleX="142042" custScaleY="132767">
        <dgm:presLayoutVars>
          <dgm:bulletEnabled val="1"/>
        </dgm:presLayoutVars>
      </dgm:prSet>
      <dgm:spPr/>
    </dgm:pt>
    <dgm:pt modelId="{5F6E49C9-2EC0-49CA-9C72-7A003D9BA7D8}" type="pres">
      <dgm:prSet presAssocID="{D6369904-D869-490A-B75C-51B52A006463}" presName="sibTrans" presStyleLbl="sibTrans2D1" presStyleIdx="7" presStyleCnt="11"/>
      <dgm:spPr/>
    </dgm:pt>
    <dgm:pt modelId="{3CA2517B-2D56-4E78-BF17-6C9C9B3E936D}" type="pres">
      <dgm:prSet presAssocID="{66A19B39-0206-4DF5-B355-542E6FE9A59B}" presName="middleNode" presStyleCnt="0"/>
      <dgm:spPr/>
    </dgm:pt>
    <dgm:pt modelId="{868D889F-54DE-4F65-83CB-524928EE2FB8}" type="pres">
      <dgm:prSet presAssocID="{66A19B39-0206-4DF5-B355-542E6FE9A59B}" presName="padding" presStyleLbl="node1" presStyleIdx="7" presStyleCnt="12"/>
      <dgm:spPr/>
    </dgm:pt>
    <dgm:pt modelId="{F6420CA0-6439-43A6-8C6C-EFE4B71AC280}" type="pres">
      <dgm:prSet presAssocID="{66A19B39-0206-4DF5-B355-542E6FE9A59B}" presName="shape" presStyleLbl="node1" presStyleIdx="8" presStyleCnt="12" custScaleX="130745" custScaleY="128044">
        <dgm:presLayoutVars>
          <dgm:bulletEnabled val="1"/>
        </dgm:presLayoutVars>
      </dgm:prSet>
      <dgm:spPr/>
    </dgm:pt>
    <dgm:pt modelId="{95914100-DAB5-4A0A-BF4C-6549DC57F72F}" type="pres">
      <dgm:prSet presAssocID="{57C55361-E5B5-40A1-BF7D-1E92C2D6907B}" presName="sibTrans" presStyleLbl="sibTrans2D1" presStyleIdx="8" presStyleCnt="11"/>
      <dgm:spPr/>
    </dgm:pt>
    <dgm:pt modelId="{360DEAF5-CD6E-457A-9B4F-10CAA26C7285}" type="pres">
      <dgm:prSet presAssocID="{B69C848A-1258-41AD-B18A-2EC2ACE0863D}" presName="middleNode" presStyleCnt="0"/>
      <dgm:spPr/>
    </dgm:pt>
    <dgm:pt modelId="{D1FBA7EA-203F-4F6F-9810-FD4F1F32CE10}" type="pres">
      <dgm:prSet presAssocID="{B69C848A-1258-41AD-B18A-2EC2ACE0863D}" presName="padding" presStyleLbl="node1" presStyleIdx="8" presStyleCnt="12"/>
      <dgm:spPr/>
    </dgm:pt>
    <dgm:pt modelId="{A681B0C1-1CCA-46FA-B40E-D2BDB8513CB6}" type="pres">
      <dgm:prSet presAssocID="{B69C848A-1258-41AD-B18A-2EC2ACE0863D}" presName="shape" presStyleLbl="node1" presStyleIdx="9" presStyleCnt="12">
        <dgm:presLayoutVars>
          <dgm:bulletEnabled val="1"/>
        </dgm:presLayoutVars>
      </dgm:prSet>
      <dgm:spPr/>
    </dgm:pt>
    <dgm:pt modelId="{EDAF8A73-2CE1-4157-ADAF-FADD9BB69176}" type="pres">
      <dgm:prSet presAssocID="{2188BB7C-DFFB-44D3-8967-ED96838E153A}" presName="sibTrans" presStyleLbl="sibTrans2D1" presStyleIdx="9" presStyleCnt="11"/>
      <dgm:spPr/>
    </dgm:pt>
    <dgm:pt modelId="{717C25F1-5FCF-4CB7-BD00-5C4EB053AA8A}" type="pres">
      <dgm:prSet presAssocID="{756A2844-764A-4130-A6D0-F601421592B7}" presName="middleNode" presStyleCnt="0"/>
      <dgm:spPr/>
    </dgm:pt>
    <dgm:pt modelId="{623E5532-3F66-4663-A0A9-32303CC27555}" type="pres">
      <dgm:prSet presAssocID="{756A2844-764A-4130-A6D0-F601421592B7}" presName="padding" presStyleLbl="node1" presStyleIdx="9" presStyleCnt="12"/>
      <dgm:spPr/>
    </dgm:pt>
    <dgm:pt modelId="{128D6FBE-EDE7-4663-8303-1B208F1B36B0}" type="pres">
      <dgm:prSet presAssocID="{756A2844-764A-4130-A6D0-F601421592B7}" presName="shape" presStyleLbl="node1" presStyleIdx="10" presStyleCnt="12" custScaleX="139672" custScaleY="129891">
        <dgm:presLayoutVars>
          <dgm:bulletEnabled val="1"/>
        </dgm:presLayoutVars>
      </dgm:prSet>
      <dgm:spPr/>
    </dgm:pt>
    <dgm:pt modelId="{A5AEF166-1651-45AE-8363-AB3470A6E0D1}" type="pres">
      <dgm:prSet presAssocID="{013C66CF-B08C-4434-9362-EB1370EE9D8C}" presName="sibTrans" presStyleLbl="sibTrans2D1" presStyleIdx="10" presStyleCnt="11"/>
      <dgm:spPr/>
    </dgm:pt>
    <dgm:pt modelId="{D23FA663-6003-404F-8471-57D980CAA242}" type="pres">
      <dgm:prSet presAssocID="{07C2733D-C07C-44C9-9BB3-B783CAEC9615}" presName="lastNode" presStyleLbl="node1" presStyleIdx="11" presStyleCnt="12" custLinFactNeighborY="-88">
        <dgm:presLayoutVars>
          <dgm:bulletEnabled val="1"/>
        </dgm:presLayoutVars>
      </dgm:prSet>
      <dgm:spPr/>
    </dgm:pt>
  </dgm:ptLst>
  <dgm:cxnLst>
    <dgm:cxn modelId="{F548CC00-3B8D-4922-AD21-AC76856DF91C}" srcId="{DD4108E5-0EF5-4D6E-812A-66CC44D35BC5}" destId="{B69C848A-1258-41AD-B18A-2EC2ACE0863D}" srcOrd="9" destOrd="0" parTransId="{C23974A6-FCF0-4288-83F0-103864304C08}" sibTransId="{2188BB7C-DFFB-44D3-8967-ED96838E153A}"/>
    <dgm:cxn modelId="{CC1BBE01-2D8A-40B3-A5FB-100D0D45C139}" type="presOf" srcId="{B76F13C6-7A33-4EBD-B78B-181CBD2F47F0}" destId="{9BA18400-9DB5-43C5-81CE-629BD801B433}" srcOrd="0" destOrd="0" presId="urn:microsoft.com/office/officeart/2005/8/layout/bProcess2"/>
    <dgm:cxn modelId="{69F2E701-FEDF-4564-A563-F5E6127C2114}" type="presOf" srcId="{EA178EF1-8AB1-4040-92A6-F37219CD15F0}" destId="{3D6E4441-B315-4F0E-8689-896C49D77E58}" srcOrd="0" destOrd="0" presId="urn:microsoft.com/office/officeart/2005/8/layout/bProcess2"/>
    <dgm:cxn modelId="{2F86C709-E478-434A-A986-3B14DF8B4FC7}" type="presOf" srcId="{71C1AE92-BB03-46C2-B2CE-0EBBD7BCB732}" destId="{30CF89D4-D85E-4B52-8D7A-1E1F82D5AE20}" srcOrd="0" destOrd="0" presId="urn:microsoft.com/office/officeart/2005/8/layout/bProcess2"/>
    <dgm:cxn modelId="{429C2312-63A9-4AE9-88F5-67829A3DCABA}" srcId="{DD4108E5-0EF5-4D6E-812A-66CC44D35BC5}" destId="{7C3CBAB0-BEFC-4BAE-AC7F-F98855E6774B}" srcOrd="6" destOrd="0" parTransId="{865E2C6E-BDDF-424F-A720-A71AC9F99A2F}" sibTransId="{699490F4-5C89-49F2-B86E-8F1426CC1383}"/>
    <dgm:cxn modelId="{E59C7213-B4E2-4510-9D0B-FC80A187DCEF}" type="presOf" srcId="{57C55361-E5B5-40A1-BF7D-1E92C2D6907B}" destId="{95914100-DAB5-4A0A-BF4C-6549DC57F72F}" srcOrd="0" destOrd="0" presId="urn:microsoft.com/office/officeart/2005/8/layout/bProcess2"/>
    <dgm:cxn modelId="{FA1FD013-D7F9-43A5-B7AE-E934B3AC5C17}" type="presOf" srcId="{5C16DC74-9C9B-4D0D-B36B-A27139CDF98B}" destId="{BB1CF614-779B-4DE5-BEC0-741F6051FC84}" srcOrd="0" destOrd="0" presId="urn:microsoft.com/office/officeart/2005/8/layout/bProcess2"/>
    <dgm:cxn modelId="{FA19F819-267B-4346-AB9B-76ACFD7B6F30}" srcId="{DD4108E5-0EF5-4D6E-812A-66CC44D35BC5}" destId="{07C2733D-C07C-44C9-9BB3-B783CAEC9615}" srcOrd="11" destOrd="0" parTransId="{683CB5CF-9B51-4371-BA28-3138881A3C15}" sibTransId="{CD1D1103-3AB9-4A40-8AB7-DA7D0F14E80B}"/>
    <dgm:cxn modelId="{B50C3D1E-9BED-44AB-A9B4-4B60B979193E}" type="presOf" srcId="{D6369904-D869-490A-B75C-51B52A006463}" destId="{5F6E49C9-2EC0-49CA-9C72-7A003D9BA7D8}" srcOrd="0" destOrd="0" presId="urn:microsoft.com/office/officeart/2005/8/layout/bProcess2"/>
    <dgm:cxn modelId="{A42F2E2C-330D-455C-867A-5ABA8A5E73E7}" srcId="{DD4108E5-0EF5-4D6E-812A-66CC44D35BC5}" destId="{525A2313-D905-412D-9F04-F5C27956D1CC}" srcOrd="4" destOrd="0" parTransId="{0E74D1C8-B89D-4DCA-ACEB-45E84DF114EB}" sibTransId="{83B8AB37-55BB-484C-B799-AE30D19D1793}"/>
    <dgm:cxn modelId="{620AD830-4A61-48E9-AF5B-42917E7A65AA}" type="presOf" srcId="{DD4108E5-0EF5-4D6E-812A-66CC44D35BC5}" destId="{3C0F05EF-0ADB-46EC-B40B-54F3CAF007C3}" srcOrd="0" destOrd="0" presId="urn:microsoft.com/office/officeart/2005/8/layout/bProcess2"/>
    <dgm:cxn modelId="{18443835-2A75-4912-9EAC-68F16BE54611}" type="presOf" srcId="{B69C848A-1258-41AD-B18A-2EC2ACE0863D}" destId="{A681B0C1-1CCA-46FA-B40E-D2BDB8513CB6}" srcOrd="0" destOrd="0" presId="urn:microsoft.com/office/officeart/2005/8/layout/bProcess2"/>
    <dgm:cxn modelId="{0458BD3B-48EE-47C8-897F-63B488FFE4E5}" type="presOf" srcId="{2188BB7C-DFFB-44D3-8967-ED96838E153A}" destId="{EDAF8A73-2CE1-4157-ADAF-FADD9BB69176}" srcOrd="0" destOrd="0" presId="urn:microsoft.com/office/officeart/2005/8/layout/bProcess2"/>
    <dgm:cxn modelId="{CA0ECB3C-E2FC-4F74-A951-05310F73F137}" srcId="{DD4108E5-0EF5-4D6E-812A-66CC44D35BC5}" destId="{14D64EBF-0473-43C5-9A8A-B01B16D486BD}" srcOrd="5" destOrd="0" parTransId="{242CBF80-3AFC-4847-88CD-001F00780083}" sibTransId="{EA178EF1-8AB1-4040-92A6-F37219CD15F0}"/>
    <dgm:cxn modelId="{3271E13F-D614-4C74-ACA3-BFC190B7DC87}" srcId="{DD4108E5-0EF5-4D6E-812A-66CC44D35BC5}" destId="{0E0A38A0-0A1A-4722-9282-83186B0040CE}" srcOrd="0" destOrd="0" parTransId="{BAF0502C-9B70-48F1-A773-50E017CF7F83}" sibTransId="{2033C394-667D-4C7C-A7A2-E5AE5151E5C1}"/>
    <dgm:cxn modelId="{E6673343-BC3C-4941-9A3F-4657D1908DD4}" srcId="{DD4108E5-0EF5-4D6E-812A-66CC44D35BC5}" destId="{0515B2B2-7DF8-4B3C-98C5-D76214842AD7}" srcOrd="1" destOrd="0" parTransId="{2DE263FC-6CF6-48E4-9559-9964DBD6EAC2}" sibTransId="{2EBD02DB-ABBB-4D05-9097-1A6C5E187564}"/>
    <dgm:cxn modelId="{826AF743-559F-41B4-9751-7E0A967C6CDF}" srcId="{DD4108E5-0EF5-4D6E-812A-66CC44D35BC5}" destId="{756A2844-764A-4130-A6D0-F601421592B7}" srcOrd="10" destOrd="0" parTransId="{A545F388-B42F-4C61-A904-66157F0678E0}" sibTransId="{013C66CF-B08C-4434-9362-EB1370EE9D8C}"/>
    <dgm:cxn modelId="{D3034849-1457-429E-A08E-A125F285D210}" type="presOf" srcId="{525A2313-D905-412D-9F04-F5C27956D1CC}" destId="{B7F23EDF-CC54-43DE-B4D8-BCDCA5FEE88D}" srcOrd="0" destOrd="0" presId="urn:microsoft.com/office/officeart/2005/8/layout/bProcess2"/>
    <dgm:cxn modelId="{0BC03A4C-D9F3-4977-A906-DEA83ADD493A}" type="presOf" srcId="{699490F4-5C89-49F2-B86E-8F1426CC1383}" destId="{83BB4599-050B-46EE-BED3-AA79C0F1E9DD}" srcOrd="0" destOrd="0" presId="urn:microsoft.com/office/officeart/2005/8/layout/bProcess2"/>
    <dgm:cxn modelId="{8496D86D-AEFB-41BB-8E41-B7723327F23D}" srcId="{DD4108E5-0EF5-4D6E-812A-66CC44D35BC5}" destId="{3345DBD8-61C2-4157-BAB2-C23D07D8DED0}" srcOrd="7" destOrd="0" parTransId="{8D961338-34C2-4030-A87F-9D4ADB751A15}" sibTransId="{D6369904-D869-490A-B75C-51B52A006463}"/>
    <dgm:cxn modelId="{DD7A3577-D9BF-4F95-A882-84EEB4731AB0}" type="presOf" srcId="{66A19B39-0206-4DF5-B355-542E6FE9A59B}" destId="{F6420CA0-6439-43A6-8C6C-EFE4B71AC280}" srcOrd="0" destOrd="0" presId="urn:microsoft.com/office/officeart/2005/8/layout/bProcess2"/>
    <dgm:cxn modelId="{A99C567A-5AF5-4F83-A172-D374B68164E8}" type="presOf" srcId="{99156147-66C6-4196-84E5-6E4B7B036AF1}" destId="{4099061C-9565-4659-88B5-45F0DA38B8BD}" srcOrd="0" destOrd="0" presId="urn:microsoft.com/office/officeart/2005/8/layout/bProcess2"/>
    <dgm:cxn modelId="{2E14A57A-A3A6-4D72-8577-56A67F3E02C2}" type="presOf" srcId="{0515B2B2-7DF8-4B3C-98C5-D76214842AD7}" destId="{E0C33136-3BB9-4D65-B2CD-B298B97DF74E}" srcOrd="0" destOrd="0" presId="urn:microsoft.com/office/officeart/2005/8/layout/bProcess2"/>
    <dgm:cxn modelId="{0212397C-E781-4D54-B503-F722E2527043}" type="presOf" srcId="{14D64EBF-0473-43C5-9A8A-B01B16D486BD}" destId="{08CDA767-1C57-46C1-85C3-109358B60547}" srcOrd="0" destOrd="0" presId="urn:microsoft.com/office/officeart/2005/8/layout/bProcess2"/>
    <dgm:cxn modelId="{B95C6982-51AC-457F-BE24-D230B71898F2}" type="presOf" srcId="{3345DBD8-61C2-4157-BAB2-C23D07D8DED0}" destId="{4E26A2BF-BF13-4B5E-B8A9-5F9CCD1AB7A6}" srcOrd="0" destOrd="0" presId="urn:microsoft.com/office/officeart/2005/8/layout/bProcess2"/>
    <dgm:cxn modelId="{84105791-E733-43FF-A23C-957BEAEF9737}" srcId="{DD4108E5-0EF5-4D6E-812A-66CC44D35BC5}" destId="{99156147-66C6-4196-84E5-6E4B7B036AF1}" srcOrd="2" destOrd="0" parTransId="{E766F852-1222-4ED0-BCA7-3A2C40E3B92A}" sibTransId="{71C1AE92-BB03-46C2-B2CE-0EBBD7BCB732}"/>
    <dgm:cxn modelId="{EA59F69D-860F-4A2A-82FB-9272B8D7930D}" type="presOf" srcId="{83B8AB37-55BB-484C-B799-AE30D19D1793}" destId="{9D766216-DDE0-4580-9FFB-3D1D67966CDC}" srcOrd="0" destOrd="0" presId="urn:microsoft.com/office/officeart/2005/8/layout/bProcess2"/>
    <dgm:cxn modelId="{B4B2F4A5-51F1-4924-9A7A-3C70A481BECD}" type="presOf" srcId="{0E0A38A0-0A1A-4722-9282-83186B0040CE}" destId="{B5D1078C-5A8F-42F3-B123-72752AB9B67C}" srcOrd="0" destOrd="0" presId="urn:microsoft.com/office/officeart/2005/8/layout/bProcess2"/>
    <dgm:cxn modelId="{DAD759B2-CD53-4B19-A3B5-8E10128816CB}" type="presOf" srcId="{2EBD02DB-ABBB-4D05-9097-1A6C5E187564}" destId="{4036D945-4113-4674-A555-D0DE9B52AC5F}" srcOrd="0" destOrd="0" presId="urn:microsoft.com/office/officeart/2005/8/layout/bProcess2"/>
    <dgm:cxn modelId="{57F24FBB-AF6F-4D45-B686-9C56772EF322}" type="presOf" srcId="{07C2733D-C07C-44C9-9BB3-B783CAEC9615}" destId="{D23FA663-6003-404F-8471-57D980CAA242}" srcOrd="0" destOrd="0" presId="urn:microsoft.com/office/officeart/2005/8/layout/bProcess2"/>
    <dgm:cxn modelId="{E267E3BE-F7F0-463F-8513-C00C7FA377EF}" srcId="{DD4108E5-0EF5-4D6E-812A-66CC44D35BC5}" destId="{5C16DC74-9C9B-4D0D-B36B-A27139CDF98B}" srcOrd="3" destOrd="0" parTransId="{F6DD6EF3-5D9C-4A11-870A-62C6BDE3AACB}" sibTransId="{B76F13C6-7A33-4EBD-B78B-181CBD2F47F0}"/>
    <dgm:cxn modelId="{CBBC50C7-E3B4-4C51-A1D8-B7DDECC4EED6}" type="presOf" srcId="{013C66CF-B08C-4434-9362-EB1370EE9D8C}" destId="{A5AEF166-1651-45AE-8363-AB3470A6E0D1}" srcOrd="0" destOrd="0" presId="urn:microsoft.com/office/officeart/2005/8/layout/bProcess2"/>
    <dgm:cxn modelId="{A501E3CB-55D5-491C-88FE-2A9B9DCFD6DF}" type="presOf" srcId="{2033C394-667D-4C7C-A7A2-E5AE5151E5C1}" destId="{1D9CBA2A-D1D1-47FC-BBFB-FE1FE62CEE77}" srcOrd="0" destOrd="0" presId="urn:microsoft.com/office/officeart/2005/8/layout/bProcess2"/>
    <dgm:cxn modelId="{D70783D2-C37F-4CC9-9B7E-FC14892BDDD5}" type="presOf" srcId="{7C3CBAB0-BEFC-4BAE-AC7F-F98855E6774B}" destId="{AE67B403-0DC4-43D0-AC78-90741D01F627}" srcOrd="0" destOrd="0" presId="urn:microsoft.com/office/officeart/2005/8/layout/bProcess2"/>
    <dgm:cxn modelId="{C1661EFB-2F42-4CED-B836-65F38B0F5AF3}" type="presOf" srcId="{756A2844-764A-4130-A6D0-F601421592B7}" destId="{128D6FBE-EDE7-4663-8303-1B208F1B36B0}" srcOrd="0" destOrd="0" presId="urn:microsoft.com/office/officeart/2005/8/layout/bProcess2"/>
    <dgm:cxn modelId="{F9E788FB-E5ED-40F4-9C8E-2B9536739E8D}" srcId="{DD4108E5-0EF5-4D6E-812A-66CC44D35BC5}" destId="{66A19B39-0206-4DF5-B355-542E6FE9A59B}" srcOrd="8" destOrd="0" parTransId="{4A1F90A0-9703-4557-A45B-ED96F73BC69F}" sibTransId="{57C55361-E5B5-40A1-BF7D-1E92C2D6907B}"/>
    <dgm:cxn modelId="{51C2DF6B-BA51-48BF-BB9A-C6250DDD7D65}" type="presParOf" srcId="{3C0F05EF-0ADB-46EC-B40B-54F3CAF007C3}" destId="{B5D1078C-5A8F-42F3-B123-72752AB9B67C}" srcOrd="0" destOrd="0" presId="urn:microsoft.com/office/officeart/2005/8/layout/bProcess2"/>
    <dgm:cxn modelId="{B5B4A1EB-1295-453F-BAFE-15EA551C4CA0}" type="presParOf" srcId="{3C0F05EF-0ADB-46EC-B40B-54F3CAF007C3}" destId="{1D9CBA2A-D1D1-47FC-BBFB-FE1FE62CEE77}" srcOrd="1" destOrd="0" presId="urn:microsoft.com/office/officeart/2005/8/layout/bProcess2"/>
    <dgm:cxn modelId="{F180267D-5936-4B72-B565-F30CD74C888F}" type="presParOf" srcId="{3C0F05EF-0ADB-46EC-B40B-54F3CAF007C3}" destId="{414DC309-4C94-485C-BCFB-AD9FD0C82987}" srcOrd="2" destOrd="0" presId="urn:microsoft.com/office/officeart/2005/8/layout/bProcess2"/>
    <dgm:cxn modelId="{B0B7B262-6480-409D-99AE-658498A8C5CD}" type="presParOf" srcId="{414DC309-4C94-485C-BCFB-AD9FD0C82987}" destId="{15E042CC-4B66-4C5D-8517-8118C28AA906}" srcOrd="0" destOrd="0" presId="urn:microsoft.com/office/officeart/2005/8/layout/bProcess2"/>
    <dgm:cxn modelId="{A5623025-DDCD-4104-97AD-1BD234DF5EC4}" type="presParOf" srcId="{414DC309-4C94-485C-BCFB-AD9FD0C82987}" destId="{E0C33136-3BB9-4D65-B2CD-B298B97DF74E}" srcOrd="1" destOrd="0" presId="urn:microsoft.com/office/officeart/2005/8/layout/bProcess2"/>
    <dgm:cxn modelId="{870B9DAA-645C-4E66-9894-D832A4E77378}" type="presParOf" srcId="{3C0F05EF-0ADB-46EC-B40B-54F3CAF007C3}" destId="{4036D945-4113-4674-A555-D0DE9B52AC5F}" srcOrd="3" destOrd="0" presId="urn:microsoft.com/office/officeart/2005/8/layout/bProcess2"/>
    <dgm:cxn modelId="{C31516A7-7888-46B4-9C5C-1A0E290B01D2}" type="presParOf" srcId="{3C0F05EF-0ADB-46EC-B40B-54F3CAF007C3}" destId="{5D91CF52-9390-4F6C-B8C0-DE7B2EFC3706}" srcOrd="4" destOrd="0" presId="urn:microsoft.com/office/officeart/2005/8/layout/bProcess2"/>
    <dgm:cxn modelId="{0E360B44-4803-448E-9386-17E24BEEF4A1}" type="presParOf" srcId="{5D91CF52-9390-4F6C-B8C0-DE7B2EFC3706}" destId="{3E6A83F4-FE87-4437-8357-B419E374C9C6}" srcOrd="0" destOrd="0" presId="urn:microsoft.com/office/officeart/2005/8/layout/bProcess2"/>
    <dgm:cxn modelId="{67A084D3-CE1E-4EB2-BD21-C0474904B4EC}" type="presParOf" srcId="{5D91CF52-9390-4F6C-B8C0-DE7B2EFC3706}" destId="{4099061C-9565-4659-88B5-45F0DA38B8BD}" srcOrd="1" destOrd="0" presId="urn:microsoft.com/office/officeart/2005/8/layout/bProcess2"/>
    <dgm:cxn modelId="{F27E413A-87D5-413F-A209-6197DBCEAD7D}" type="presParOf" srcId="{3C0F05EF-0ADB-46EC-B40B-54F3CAF007C3}" destId="{30CF89D4-D85E-4B52-8D7A-1E1F82D5AE20}" srcOrd="5" destOrd="0" presId="urn:microsoft.com/office/officeart/2005/8/layout/bProcess2"/>
    <dgm:cxn modelId="{6A879458-B9F6-4112-96D4-F4E011E0B30D}" type="presParOf" srcId="{3C0F05EF-0ADB-46EC-B40B-54F3CAF007C3}" destId="{ADD7C443-4831-43A4-9ACD-4FA51BBD8A43}" srcOrd="6" destOrd="0" presId="urn:microsoft.com/office/officeart/2005/8/layout/bProcess2"/>
    <dgm:cxn modelId="{0F0E36A1-AE25-4DC6-A79E-ABF178EAB5B4}" type="presParOf" srcId="{ADD7C443-4831-43A4-9ACD-4FA51BBD8A43}" destId="{848F9881-C8BE-446E-B10C-DEB746B356AF}" srcOrd="0" destOrd="0" presId="urn:microsoft.com/office/officeart/2005/8/layout/bProcess2"/>
    <dgm:cxn modelId="{9B7B0B21-BDA1-44AD-95C2-18D46FFB655B}" type="presParOf" srcId="{ADD7C443-4831-43A4-9ACD-4FA51BBD8A43}" destId="{BB1CF614-779B-4DE5-BEC0-741F6051FC84}" srcOrd="1" destOrd="0" presId="urn:microsoft.com/office/officeart/2005/8/layout/bProcess2"/>
    <dgm:cxn modelId="{9AED91F1-2150-40CD-90CD-4382F2BECF20}" type="presParOf" srcId="{3C0F05EF-0ADB-46EC-B40B-54F3CAF007C3}" destId="{9BA18400-9DB5-43C5-81CE-629BD801B433}" srcOrd="7" destOrd="0" presId="urn:microsoft.com/office/officeart/2005/8/layout/bProcess2"/>
    <dgm:cxn modelId="{A475472F-5388-4913-8BD5-C6C75969878B}" type="presParOf" srcId="{3C0F05EF-0ADB-46EC-B40B-54F3CAF007C3}" destId="{95D14FAE-F779-46AE-847A-842A870EB1AF}" srcOrd="8" destOrd="0" presId="urn:microsoft.com/office/officeart/2005/8/layout/bProcess2"/>
    <dgm:cxn modelId="{EE64D5EE-21F7-48CF-890E-DD4F838A80FE}" type="presParOf" srcId="{95D14FAE-F779-46AE-847A-842A870EB1AF}" destId="{BDE44111-B5E4-4191-AEB6-9136D5B55DCC}" srcOrd="0" destOrd="0" presId="urn:microsoft.com/office/officeart/2005/8/layout/bProcess2"/>
    <dgm:cxn modelId="{F6844DA6-8869-468C-995C-D9C84D8FA499}" type="presParOf" srcId="{95D14FAE-F779-46AE-847A-842A870EB1AF}" destId="{B7F23EDF-CC54-43DE-B4D8-BCDCA5FEE88D}" srcOrd="1" destOrd="0" presId="urn:microsoft.com/office/officeart/2005/8/layout/bProcess2"/>
    <dgm:cxn modelId="{31EDBC5C-D186-4104-95EA-D41E4ABADE0E}" type="presParOf" srcId="{3C0F05EF-0ADB-46EC-B40B-54F3CAF007C3}" destId="{9D766216-DDE0-4580-9FFB-3D1D67966CDC}" srcOrd="9" destOrd="0" presId="urn:microsoft.com/office/officeart/2005/8/layout/bProcess2"/>
    <dgm:cxn modelId="{EC510BA9-7320-460D-8FE5-5475989860FF}" type="presParOf" srcId="{3C0F05EF-0ADB-46EC-B40B-54F3CAF007C3}" destId="{31F7A9A7-379D-4C6E-BE66-ED28FA8EBADF}" srcOrd="10" destOrd="0" presId="urn:microsoft.com/office/officeart/2005/8/layout/bProcess2"/>
    <dgm:cxn modelId="{FE9B75A8-0C1C-4F39-8B53-FE14C8B97869}" type="presParOf" srcId="{31F7A9A7-379D-4C6E-BE66-ED28FA8EBADF}" destId="{C29FD49F-05FA-4D4F-8E3C-145C6FF02313}" srcOrd="0" destOrd="0" presId="urn:microsoft.com/office/officeart/2005/8/layout/bProcess2"/>
    <dgm:cxn modelId="{CDA9E588-678A-4450-B9F2-CBA16CDBDBBD}" type="presParOf" srcId="{31F7A9A7-379D-4C6E-BE66-ED28FA8EBADF}" destId="{08CDA767-1C57-46C1-85C3-109358B60547}" srcOrd="1" destOrd="0" presId="urn:microsoft.com/office/officeart/2005/8/layout/bProcess2"/>
    <dgm:cxn modelId="{A06EC3D3-8AB4-4441-9505-6D250B3A74F0}" type="presParOf" srcId="{3C0F05EF-0ADB-46EC-B40B-54F3CAF007C3}" destId="{3D6E4441-B315-4F0E-8689-896C49D77E58}" srcOrd="11" destOrd="0" presId="urn:microsoft.com/office/officeart/2005/8/layout/bProcess2"/>
    <dgm:cxn modelId="{7A551279-CD78-417A-A4C9-71A94F5C15DF}" type="presParOf" srcId="{3C0F05EF-0ADB-46EC-B40B-54F3CAF007C3}" destId="{56889311-B9CA-43D8-A553-6B953571C66D}" srcOrd="12" destOrd="0" presId="urn:microsoft.com/office/officeart/2005/8/layout/bProcess2"/>
    <dgm:cxn modelId="{EB83A8C4-974D-4E05-B3ED-05B5CA604FED}" type="presParOf" srcId="{56889311-B9CA-43D8-A553-6B953571C66D}" destId="{A4C0F4D1-F270-49E3-B19E-913F3CC97E37}" srcOrd="0" destOrd="0" presId="urn:microsoft.com/office/officeart/2005/8/layout/bProcess2"/>
    <dgm:cxn modelId="{5677AAD3-E82F-4F72-B199-442DB46FF741}" type="presParOf" srcId="{56889311-B9CA-43D8-A553-6B953571C66D}" destId="{AE67B403-0DC4-43D0-AC78-90741D01F627}" srcOrd="1" destOrd="0" presId="urn:microsoft.com/office/officeart/2005/8/layout/bProcess2"/>
    <dgm:cxn modelId="{A166E682-1767-4FE0-9193-FBF2231FEA6A}" type="presParOf" srcId="{3C0F05EF-0ADB-46EC-B40B-54F3CAF007C3}" destId="{83BB4599-050B-46EE-BED3-AA79C0F1E9DD}" srcOrd="13" destOrd="0" presId="urn:microsoft.com/office/officeart/2005/8/layout/bProcess2"/>
    <dgm:cxn modelId="{52F239F4-D405-4B31-9141-EA398C4A19E9}" type="presParOf" srcId="{3C0F05EF-0ADB-46EC-B40B-54F3CAF007C3}" destId="{402C541B-E802-4661-922E-25E407EA11F0}" srcOrd="14" destOrd="0" presId="urn:microsoft.com/office/officeart/2005/8/layout/bProcess2"/>
    <dgm:cxn modelId="{49ADAF44-7935-4154-82F9-D5448F3141C9}" type="presParOf" srcId="{402C541B-E802-4661-922E-25E407EA11F0}" destId="{D14FC8E6-C6F5-47C0-A203-E64146DC3214}" srcOrd="0" destOrd="0" presId="urn:microsoft.com/office/officeart/2005/8/layout/bProcess2"/>
    <dgm:cxn modelId="{4F7997AD-1C22-42CB-8F82-A3AA48653F85}" type="presParOf" srcId="{402C541B-E802-4661-922E-25E407EA11F0}" destId="{4E26A2BF-BF13-4B5E-B8A9-5F9CCD1AB7A6}" srcOrd="1" destOrd="0" presId="urn:microsoft.com/office/officeart/2005/8/layout/bProcess2"/>
    <dgm:cxn modelId="{C33612AA-6E05-4354-B0F4-57448A013358}" type="presParOf" srcId="{3C0F05EF-0ADB-46EC-B40B-54F3CAF007C3}" destId="{5F6E49C9-2EC0-49CA-9C72-7A003D9BA7D8}" srcOrd="15" destOrd="0" presId="urn:microsoft.com/office/officeart/2005/8/layout/bProcess2"/>
    <dgm:cxn modelId="{40F7FCD8-BCB4-4700-8A51-16760D90F73E}" type="presParOf" srcId="{3C0F05EF-0ADB-46EC-B40B-54F3CAF007C3}" destId="{3CA2517B-2D56-4E78-BF17-6C9C9B3E936D}" srcOrd="16" destOrd="0" presId="urn:microsoft.com/office/officeart/2005/8/layout/bProcess2"/>
    <dgm:cxn modelId="{C6B1F328-F280-404D-8894-01EA1D273742}" type="presParOf" srcId="{3CA2517B-2D56-4E78-BF17-6C9C9B3E936D}" destId="{868D889F-54DE-4F65-83CB-524928EE2FB8}" srcOrd="0" destOrd="0" presId="urn:microsoft.com/office/officeart/2005/8/layout/bProcess2"/>
    <dgm:cxn modelId="{B3A663E1-52BC-4733-94B2-E7FD2124CF35}" type="presParOf" srcId="{3CA2517B-2D56-4E78-BF17-6C9C9B3E936D}" destId="{F6420CA0-6439-43A6-8C6C-EFE4B71AC280}" srcOrd="1" destOrd="0" presId="urn:microsoft.com/office/officeart/2005/8/layout/bProcess2"/>
    <dgm:cxn modelId="{A2AB0109-780C-46AB-8AA5-B0C2000F1693}" type="presParOf" srcId="{3C0F05EF-0ADB-46EC-B40B-54F3CAF007C3}" destId="{95914100-DAB5-4A0A-BF4C-6549DC57F72F}" srcOrd="17" destOrd="0" presId="urn:microsoft.com/office/officeart/2005/8/layout/bProcess2"/>
    <dgm:cxn modelId="{FB75C8CB-FC97-4BD1-9CD8-D56975298B89}" type="presParOf" srcId="{3C0F05EF-0ADB-46EC-B40B-54F3CAF007C3}" destId="{360DEAF5-CD6E-457A-9B4F-10CAA26C7285}" srcOrd="18" destOrd="0" presId="urn:microsoft.com/office/officeart/2005/8/layout/bProcess2"/>
    <dgm:cxn modelId="{BACCD898-34F1-4E01-A3AF-F040CAC6966D}" type="presParOf" srcId="{360DEAF5-CD6E-457A-9B4F-10CAA26C7285}" destId="{D1FBA7EA-203F-4F6F-9810-FD4F1F32CE10}" srcOrd="0" destOrd="0" presId="urn:microsoft.com/office/officeart/2005/8/layout/bProcess2"/>
    <dgm:cxn modelId="{A99919FC-5D14-429D-9CDB-CD73C85A653C}" type="presParOf" srcId="{360DEAF5-CD6E-457A-9B4F-10CAA26C7285}" destId="{A681B0C1-1CCA-46FA-B40E-D2BDB8513CB6}" srcOrd="1" destOrd="0" presId="urn:microsoft.com/office/officeart/2005/8/layout/bProcess2"/>
    <dgm:cxn modelId="{6E7A6318-255D-4C56-80B2-E8EB5AABF76E}" type="presParOf" srcId="{3C0F05EF-0ADB-46EC-B40B-54F3CAF007C3}" destId="{EDAF8A73-2CE1-4157-ADAF-FADD9BB69176}" srcOrd="19" destOrd="0" presId="urn:microsoft.com/office/officeart/2005/8/layout/bProcess2"/>
    <dgm:cxn modelId="{2E32B904-E1D5-480C-98A0-B37A922E97F8}" type="presParOf" srcId="{3C0F05EF-0ADB-46EC-B40B-54F3CAF007C3}" destId="{717C25F1-5FCF-4CB7-BD00-5C4EB053AA8A}" srcOrd="20" destOrd="0" presId="urn:microsoft.com/office/officeart/2005/8/layout/bProcess2"/>
    <dgm:cxn modelId="{9B52409C-B4D7-4D9D-BDC0-D8EDA45B677A}" type="presParOf" srcId="{717C25F1-5FCF-4CB7-BD00-5C4EB053AA8A}" destId="{623E5532-3F66-4663-A0A9-32303CC27555}" srcOrd="0" destOrd="0" presId="urn:microsoft.com/office/officeart/2005/8/layout/bProcess2"/>
    <dgm:cxn modelId="{7976F07B-5699-4F37-B4A1-C799ADC8D0FC}" type="presParOf" srcId="{717C25F1-5FCF-4CB7-BD00-5C4EB053AA8A}" destId="{128D6FBE-EDE7-4663-8303-1B208F1B36B0}" srcOrd="1" destOrd="0" presId="urn:microsoft.com/office/officeart/2005/8/layout/bProcess2"/>
    <dgm:cxn modelId="{A03264A6-6EB7-4ACA-A0AC-8153DC4BB454}" type="presParOf" srcId="{3C0F05EF-0ADB-46EC-B40B-54F3CAF007C3}" destId="{A5AEF166-1651-45AE-8363-AB3470A6E0D1}" srcOrd="21" destOrd="0" presId="urn:microsoft.com/office/officeart/2005/8/layout/bProcess2"/>
    <dgm:cxn modelId="{B451679B-F068-4A1E-BE21-03E6B2F31FA0}" type="presParOf" srcId="{3C0F05EF-0ADB-46EC-B40B-54F3CAF007C3}" destId="{D23FA663-6003-404F-8471-57D980CAA242}" srcOrd="22" destOrd="0" presId="urn:microsoft.com/office/officeart/2005/8/layout/bProcess2"/>
  </dgm:cxnLst>
  <dgm:bg>
    <a:gradFill flip="none" rotWithShape="1">
      <a:gsLst>
        <a:gs pos="0">
          <a:srgbClr val="B6DCC6">
            <a:tint val="66000"/>
            <a:satMod val="160000"/>
          </a:srgbClr>
        </a:gs>
        <a:gs pos="50000">
          <a:srgbClr val="B6DCC6">
            <a:tint val="44500"/>
            <a:satMod val="160000"/>
          </a:srgbClr>
        </a:gs>
        <a:gs pos="100000">
          <a:srgbClr val="B6DCC6">
            <a:tint val="23500"/>
            <a:satMod val="160000"/>
          </a:srgbClr>
        </a:gs>
      </a:gsLst>
      <a:path path="circle">
        <a:fillToRect l="50000" t="50000" r="50000" b="50000"/>
      </a:path>
      <a:tileRect/>
    </a:gradFill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F36626-CD26-4E77-8711-61EB695B3DD7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0EA12451-5A59-4B94-8035-050EA2C9E240}">
      <dgm:prSet/>
      <dgm:spPr/>
      <dgm:t>
        <a:bodyPr/>
        <a:lstStyle/>
        <a:p>
          <a:pPr>
            <a:defRPr b="1"/>
          </a:pPr>
          <a:r>
            <a:rPr lang="fr-FR"/>
            <a:t>Des actions de première ligne, au plus près des personnes </a:t>
          </a:r>
          <a:endParaRPr lang="en-US"/>
        </a:p>
      </dgm:t>
    </dgm:pt>
    <dgm:pt modelId="{6D5E532D-F88A-4C4B-B59B-F049DAC4CC61}" type="parTrans" cxnId="{F62244AA-1029-4E4B-B49C-8E06755194A5}">
      <dgm:prSet/>
      <dgm:spPr/>
      <dgm:t>
        <a:bodyPr/>
        <a:lstStyle/>
        <a:p>
          <a:endParaRPr lang="en-US"/>
        </a:p>
      </dgm:t>
    </dgm:pt>
    <dgm:pt modelId="{853971F8-7003-4518-8D30-5E7AF79B7C5E}" type="sibTrans" cxnId="{F62244AA-1029-4E4B-B49C-8E06755194A5}">
      <dgm:prSet/>
      <dgm:spPr/>
      <dgm:t>
        <a:bodyPr/>
        <a:lstStyle/>
        <a:p>
          <a:endParaRPr lang="en-US"/>
        </a:p>
      </dgm:t>
    </dgm:pt>
    <dgm:pt modelId="{16DAF4A5-7E00-47DC-AB94-DB7067615E79}">
      <dgm:prSet/>
      <dgm:spPr/>
      <dgm:t>
        <a:bodyPr/>
        <a:lstStyle/>
        <a:p>
          <a:r>
            <a:rPr lang="fr-FR"/>
            <a:t>fort ancrage territorial  </a:t>
          </a:r>
          <a:endParaRPr lang="en-US"/>
        </a:p>
      </dgm:t>
    </dgm:pt>
    <dgm:pt modelId="{723E5816-DA18-4CBA-827D-87D9BB7730F5}" type="parTrans" cxnId="{7DCCCAFA-9F20-426E-ADAF-14D76D9DB482}">
      <dgm:prSet/>
      <dgm:spPr/>
      <dgm:t>
        <a:bodyPr/>
        <a:lstStyle/>
        <a:p>
          <a:endParaRPr lang="en-US"/>
        </a:p>
      </dgm:t>
    </dgm:pt>
    <dgm:pt modelId="{269F8546-D777-4C7D-8097-6330C4678910}" type="sibTrans" cxnId="{7DCCCAFA-9F20-426E-ADAF-14D76D9DB482}">
      <dgm:prSet/>
      <dgm:spPr/>
      <dgm:t>
        <a:bodyPr/>
        <a:lstStyle/>
        <a:p>
          <a:endParaRPr lang="en-US"/>
        </a:p>
      </dgm:t>
    </dgm:pt>
    <dgm:pt modelId="{425404FA-4D29-450D-B0BD-FBC1F473F924}">
      <dgm:prSet/>
      <dgm:spPr/>
      <dgm:t>
        <a:bodyPr/>
        <a:lstStyle/>
        <a:p>
          <a:r>
            <a:rPr lang="fr-FR"/>
            <a:t>(implantation des asso au cœur des quartiers)</a:t>
          </a:r>
          <a:endParaRPr lang="en-US"/>
        </a:p>
      </dgm:t>
    </dgm:pt>
    <dgm:pt modelId="{C8C844E6-2399-4053-8074-CF288A2DEEED}" type="parTrans" cxnId="{F9F3639B-D3D9-4916-9257-B6CCE27F26BF}">
      <dgm:prSet/>
      <dgm:spPr/>
      <dgm:t>
        <a:bodyPr/>
        <a:lstStyle/>
        <a:p>
          <a:endParaRPr lang="en-US"/>
        </a:p>
      </dgm:t>
    </dgm:pt>
    <dgm:pt modelId="{878D8142-E611-4DB2-83DD-936F206023C4}" type="sibTrans" cxnId="{F9F3639B-D3D9-4916-9257-B6CCE27F26BF}">
      <dgm:prSet/>
      <dgm:spPr/>
      <dgm:t>
        <a:bodyPr/>
        <a:lstStyle/>
        <a:p>
          <a:endParaRPr lang="en-US"/>
        </a:p>
      </dgm:t>
    </dgm:pt>
    <dgm:pt modelId="{32B010F1-E671-4AA9-B98C-2EE7994E8208}">
      <dgm:prSet/>
      <dgm:spPr/>
      <dgm:t>
        <a:bodyPr/>
        <a:lstStyle/>
        <a:p>
          <a:r>
            <a:rPr lang="fr-FR"/>
            <a:t>aller-vers </a:t>
          </a:r>
          <a:endParaRPr lang="en-US"/>
        </a:p>
      </dgm:t>
    </dgm:pt>
    <dgm:pt modelId="{21491AB2-A55C-4216-B056-48FE36AFAD24}" type="parTrans" cxnId="{3224AD2B-10DC-4D17-8D73-893BDC37D834}">
      <dgm:prSet/>
      <dgm:spPr/>
      <dgm:t>
        <a:bodyPr/>
        <a:lstStyle/>
        <a:p>
          <a:endParaRPr lang="en-US"/>
        </a:p>
      </dgm:t>
    </dgm:pt>
    <dgm:pt modelId="{D5E3D34C-0636-45BA-9C5C-7404AAF84C2F}" type="sibTrans" cxnId="{3224AD2B-10DC-4D17-8D73-893BDC37D834}">
      <dgm:prSet/>
      <dgm:spPr/>
      <dgm:t>
        <a:bodyPr/>
        <a:lstStyle/>
        <a:p>
          <a:endParaRPr lang="en-US"/>
        </a:p>
      </dgm:t>
    </dgm:pt>
    <dgm:pt modelId="{8BE395C9-CB8B-4344-9C44-BCBC6CFC134C}">
      <dgm:prSet/>
      <dgm:spPr/>
      <dgm:t>
        <a:bodyPr/>
        <a:lstStyle/>
        <a:p>
          <a:pPr>
            <a:defRPr b="1"/>
          </a:pPr>
          <a:r>
            <a:rPr lang="fr-FR" dirty="0"/>
            <a:t>Une approche de </a:t>
          </a:r>
        </a:p>
        <a:p>
          <a:pPr>
            <a:defRPr b="1"/>
          </a:pPr>
          <a:r>
            <a:rPr lang="fr-FR" dirty="0"/>
            <a:t>santé communautaire </a:t>
          </a:r>
          <a:endParaRPr lang="en-US" dirty="0"/>
        </a:p>
      </dgm:t>
    </dgm:pt>
    <dgm:pt modelId="{DC28C5DB-A1E2-4422-AC84-24404609EE5B}" type="parTrans" cxnId="{891018A3-A6C7-4551-A7C9-3EDAE6EADEAD}">
      <dgm:prSet/>
      <dgm:spPr/>
      <dgm:t>
        <a:bodyPr/>
        <a:lstStyle/>
        <a:p>
          <a:endParaRPr lang="en-US"/>
        </a:p>
      </dgm:t>
    </dgm:pt>
    <dgm:pt modelId="{7A34B87D-E23C-4F5F-BCB0-6975773B38AF}" type="sibTrans" cxnId="{891018A3-A6C7-4551-A7C9-3EDAE6EADEAD}">
      <dgm:prSet/>
      <dgm:spPr/>
      <dgm:t>
        <a:bodyPr/>
        <a:lstStyle/>
        <a:p>
          <a:endParaRPr lang="en-US"/>
        </a:p>
      </dgm:t>
    </dgm:pt>
    <dgm:pt modelId="{1AB83E55-2E55-49D4-9FCF-14D2BB65917B}">
      <dgm:prSet/>
      <dgm:spPr/>
      <dgm:t>
        <a:bodyPr/>
        <a:lstStyle/>
        <a:p>
          <a:pPr>
            <a:defRPr b="1"/>
          </a:pPr>
          <a:r>
            <a:rPr lang="fr-FR" dirty="0"/>
            <a:t>Médiation santé</a:t>
          </a:r>
          <a:endParaRPr lang="en-US" dirty="0"/>
        </a:p>
      </dgm:t>
    </dgm:pt>
    <dgm:pt modelId="{121DF58F-178F-4F5E-8B3A-5ED09343025E}" type="parTrans" cxnId="{B288DDD2-FB02-473C-A97D-253EAB7FE56D}">
      <dgm:prSet/>
      <dgm:spPr/>
      <dgm:t>
        <a:bodyPr/>
        <a:lstStyle/>
        <a:p>
          <a:endParaRPr lang="en-US"/>
        </a:p>
      </dgm:t>
    </dgm:pt>
    <dgm:pt modelId="{72BDAAD6-78C5-4292-9745-42F34B1985D2}" type="sibTrans" cxnId="{B288DDD2-FB02-473C-A97D-253EAB7FE56D}">
      <dgm:prSet/>
      <dgm:spPr/>
      <dgm:t>
        <a:bodyPr/>
        <a:lstStyle/>
        <a:p>
          <a:endParaRPr lang="en-US"/>
        </a:p>
      </dgm:t>
    </dgm:pt>
    <dgm:pt modelId="{143176B3-350A-47D9-ADF5-59751925B57F}">
      <dgm:prSet/>
      <dgm:spPr/>
      <dgm:t>
        <a:bodyPr/>
        <a:lstStyle/>
        <a:p>
          <a:pPr>
            <a:defRPr b="1"/>
          </a:pPr>
          <a:r>
            <a:rPr lang="fr-FR" dirty="0"/>
            <a:t>Représentativité des communautés / </a:t>
          </a:r>
        </a:p>
        <a:p>
          <a:pPr>
            <a:defRPr b="1"/>
          </a:pPr>
          <a:r>
            <a:rPr lang="fr-FR" dirty="0"/>
            <a:t>langues + culture</a:t>
          </a:r>
          <a:endParaRPr lang="en-US" dirty="0"/>
        </a:p>
      </dgm:t>
    </dgm:pt>
    <dgm:pt modelId="{16899F44-6447-4DD2-A5A2-814AE1A10580}" type="parTrans" cxnId="{94F7332E-7F71-4F98-80A3-0912726AFA93}">
      <dgm:prSet/>
      <dgm:spPr/>
      <dgm:t>
        <a:bodyPr/>
        <a:lstStyle/>
        <a:p>
          <a:endParaRPr lang="en-US"/>
        </a:p>
      </dgm:t>
    </dgm:pt>
    <dgm:pt modelId="{BD2E9628-A814-4180-9082-4970F4760914}" type="sibTrans" cxnId="{94F7332E-7F71-4F98-80A3-0912726AFA93}">
      <dgm:prSet/>
      <dgm:spPr/>
      <dgm:t>
        <a:bodyPr/>
        <a:lstStyle/>
        <a:p>
          <a:endParaRPr lang="en-US"/>
        </a:p>
      </dgm:t>
    </dgm:pt>
    <dgm:pt modelId="{45B59125-E76F-4AB6-A8F4-E7471EC4963C}">
      <dgm:prSet/>
      <dgm:spPr/>
      <dgm:t>
        <a:bodyPr/>
        <a:lstStyle/>
        <a:p>
          <a:pPr>
            <a:defRPr b="1"/>
          </a:pPr>
          <a:r>
            <a:rPr lang="fr-FR" dirty="0"/>
            <a:t>Des outils informatifs adaptés</a:t>
          </a:r>
          <a:endParaRPr lang="en-US" dirty="0"/>
        </a:p>
      </dgm:t>
    </dgm:pt>
    <dgm:pt modelId="{2FB13B03-5C7D-4CC1-9635-24158FFAE439}" type="parTrans" cxnId="{A7314DB4-A24B-48D0-BACC-B217D472E109}">
      <dgm:prSet/>
      <dgm:spPr/>
      <dgm:t>
        <a:bodyPr/>
        <a:lstStyle/>
        <a:p>
          <a:endParaRPr lang="en-US"/>
        </a:p>
      </dgm:t>
    </dgm:pt>
    <dgm:pt modelId="{8F9FDAFE-D828-4D01-9522-DAFD35266ED3}" type="sibTrans" cxnId="{A7314DB4-A24B-48D0-BACC-B217D472E109}">
      <dgm:prSet/>
      <dgm:spPr/>
      <dgm:t>
        <a:bodyPr/>
        <a:lstStyle/>
        <a:p>
          <a:endParaRPr lang="en-US"/>
        </a:p>
      </dgm:t>
    </dgm:pt>
    <dgm:pt modelId="{297A9D98-53A0-4C6C-A132-01961ADBEA04}" type="pres">
      <dgm:prSet presAssocID="{33F36626-CD26-4E77-8711-61EB695B3DD7}" presName="root" presStyleCnt="0">
        <dgm:presLayoutVars>
          <dgm:dir/>
          <dgm:resizeHandles val="exact"/>
        </dgm:presLayoutVars>
      </dgm:prSet>
      <dgm:spPr/>
    </dgm:pt>
    <dgm:pt modelId="{F01952E5-F7A1-4F0B-AC4B-E7FD381C19C9}" type="pres">
      <dgm:prSet presAssocID="{0EA12451-5A59-4B94-8035-050EA2C9E240}" presName="compNode" presStyleCnt="0"/>
      <dgm:spPr/>
    </dgm:pt>
    <dgm:pt modelId="{9D5E8AA9-94FA-4A4E-A555-FEC5AE5F2962}" type="pres">
      <dgm:prSet presAssocID="{0EA12451-5A59-4B94-8035-050EA2C9E24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ncrer"/>
        </a:ext>
      </dgm:extLst>
    </dgm:pt>
    <dgm:pt modelId="{3F2FF60D-0E1C-4E9E-9612-561AB8A0559D}" type="pres">
      <dgm:prSet presAssocID="{0EA12451-5A59-4B94-8035-050EA2C9E240}" presName="iconSpace" presStyleCnt="0"/>
      <dgm:spPr/>
    </dgm:pt>
    <dgm:pt modelId="{D5D9C8FC-4BC0-4516-8FC4-7F0C74EBE31C}" type="pres">
      <dgm:prSet presAssocID="{0EA12451-5A59-4B94-8035-050EA2C9E240}" presName="parTx" presStyleLbl="revTx" presStyleIdx="0" presStyleCnt="10">
        <dgm:presLayoutVars>
          <dgm:chMax val="0"/>
          <dgm:chPref val="0"/>
        </dgm:presLayoutVars>
      </dgm:prSet>
      <dgm:spPr/>
    </dgm:pt>
    <dgm:pt modelId="{C6A09278-88A1-4BB1-BAF7-018BDA2B08A2}" type="pres">
      <dgm:prSet presAssocID="{0EA12451-5A59-4B94-8035-050EA2C9E240}" presName="txSpace" presStyleCnt="0"/>
      <dgm:spPr/>
    </dgm:pt>
    <dgm:pt modelId="{4717D151-3E8A-49CF-8C8F-41D814641D52}" type="pres">
      <dgm:prSet presAssocID="{0EA12451-5A59-4B94-8035-050EA2C9E240}" presName="desTx" presStyleLbl="revTx" presStyleIdx="1" presStyleCnt="10">
        <dgm:presLayoutVars/>
      </dgm:prSet>
      <dgm:spPr/>
    </dgm:pt>
    <dgm:pt modelId="{7FC6EF17-755A-4AC5-B5B5-DFF6AB546841}" type="pres">
      <dgm:prSet presAssocID="{853971F8-7003-4518-8D30-5E7AF79B7C5E}" presName="sibTrans" presStyleCnt="0"/>
      <dgm:spPr/>
    </dgm:pt>
    <dgm:pt modelId="{CF804E0A-3AFC-43A7-9907-FA54B7252C86}" type="pres">
      <dgm:prSet presAssocID="{8BE395C9-CB8B-4344-9C44-BCBC6CFC134C}" presName="compNode" presStyleCnt="0"/>
      <dgm:spPr/>
    </dgm:pt>
    <dgm:pt modelId="{6D7E4807-EBB4-478C-91E9-4C5A2B21DF84}" type="pres">
      <dgm:prSet presAssocID="{8BE395C9-CB8B-4344-9C44-BCBC6CFC134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e"/>
        </a:ext>
      </dgm:extLst>
    </dgm:pt>
    <dgm:pt modelId="{6C92FD74-8D3C-4E72-904B-4C0AB3CCC5D0}" type="pres">
      <dgm:prSet presAssocID="{8BE395C9-CB8B-4344-9C44-BCBC6CFC134C}" presName="iconSpace" presStyleCnt="0"/>
      <dgm:spPr/>
    </dgm:pt>
    <dgm:pt modelId="{A2D6CE25-4E68-48C2-82BF-DAD216A6F2BD}" type="pres">
      <dgm:prSet presAssocID="{8BE395C9-CB8B-4344-9C44-BCBC6CFC134C}" presName="parTx" presStyleLbl="revTx" presStyleIdx="2" presStyleCnt="10">
        <dgm:presLayoutVars>
          <dgm:chMax val="0"/>
          <dgm:chPref val="0"/>
        </dgm:presLayoutVars>
      </dgm:prSet>
      <dgm:spPr/>
    </dgm:pt>
    <dgm:pt modelId="{7D6AA1E5-FCC1-4E6C-900B-2CF0F59445E7}" type="pres">
      <dgm:prSet presAssocID="{8BE395C9-CB8B-4344-9C44-BCBC6CFC134C}" presName="txSpace" presStyleCnt="0"/>
      <dgm:spPr/>
    </dgm:pt>
    <dgm:pt modelId="{D8BC0526-2C03-41D1-A237-8CFE0A9A1DD7}" type="pres">
      <dgm:prSet presAssocID="{8BE395C9-CB8B-4344-9C44-BCBC6CFC134C}" presName="desTx" presStyleLbl="revTx" presStyleIdx="3" presStyleCnt="10">
        <dgm:presLayoutVars/>
      </dgm:prSet>
      <dgm:spPr/>
    </dgm:pt>
    <dgm:pt modelId="{12E5CC87-CCAE-4ECD-BF32-66AAFD84591F}" type="pres">
      <dgm:prSet presAssocID="{7A34B87D-E23C-4F5F-BCB0-6975773B38AF}" presName="sibTrans" presStyleCnt="0"/>
      <dgm:spPr/>
    </dgm:pt>
    <dgm:pt modelId="{0DF83D68-4798-4A7F-BB20-A3346C63B656}" type="pres">
      <dgm:prSet presAssocID="{1AB83E55-2E55-49D4-9FCF-14D2BB65917B}" presName="compNode" presStyleCnt="0"/>
      <dgm:spPr/>
    </dgm:pt>
    <dgm:pt modelId="{F2C5DE7A-CCDB-4AD3-A66C-76DA7C8B9954}" type="pres">
      <dgm:prSet presAssocID="{1AB83E55-2E55-49D4-9FCF-14D2BB65917B}" presName="iconRect" presStyleLbl="node1" presStyleIdx="2" presStyleCnt="5" custLinFactNeighborY="-1355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in ouverte avec une plante avec un remplissage uni"/>
        </a:ext>
      </dgm:extLst>
    </dgm:pt>
    <dgm:pt modelId="{85CBAD2E-C2C0-401B-88C5-E2CC865B3E68}" type="pres">
      <dgm:prSet presAssocID="{1AB83E55-2E55-49D4-9FCF-14D2BB65917B}" presName="iconSpace" presStyleCnt="0"/>
      <dgm:spPr/>
    </dgm:pt>
    <dgm:pt modelId="{4FF0A09A-78FC-4D9A-82CD-28F1356EB1AB}" type="pres">
      <dgm:prSet presAssocID="{1AB83E55-2E55-49D4-9FCF-14D2BB65917B}" presName="parTx" presStyleLbl="revTx" presStyleIdx="4" presStyleCnt="10">
        <dgm:presLayoutVars>
          <dgm:chMax val="0"/>
          <dgm:chPref val="0"/>
        </dgm:presLayoutVars>
      </dgm:prSet>
      <dgm:spPr/>
    </dgm:pt>
    <dgm:pt modelId="{42B24483-E3BF-40ED-8D11-AABA9195E5EE}" type="pres">
      <dgm:prSet presAssocID="{1AB83E55-2E55-49D4-9FCF-14D2BB65917B}" presName="txSpace" presStyleCnt="0"/>
      <dgm:spPr/>
    </dgm:pt>
    <dgm:pt modelId="{D153E0E3-F64E-4F3E-A4D3-476AFE3F733E}" type="pres">
      <dgm:prSet presAssocID="{1AB83E55-2E55-49D4-9FCF-14D2BB65917B}" presName="desTx" presStyleLbl="revTx" presStyleIdx="5" presStyleCnt="10">
        <dgm:presLayoutVars/>
      </dgm:prSet>
      <dgm:spPr/>
    </dgm:pt>
    <dgm:pt modelId="{B02B8B44-4741-43D7-970C-7911F843055F}" type="pres">
      <dgm:prSet presAssocID="{72BDAAD6-78C5-4292-9745-42F34B1985D2}" presName="sibTrans" presStyleCnt="0"/>
      <dgm:spPr/>
    </dgm:pt>
    <dgm:pt modelId="{2FFD3935-EDC6-443D-9505-DA305B857C10}" type="pres">
      <dgm:prSet presAssocID="{143176B3-350A-47D9-ADF5-59751925B57F}" presName="compNode" presStyleCnt="0"/>
      <dgm:spPr/>
    </dgm:pt>
    <dgm:pt modelId="{E2FFF81D-8E73-48A2-9B08-3CFCFA9A79FE}" type="pres">
      <dgm:prSet presAssocID="{143176B3-350A-47D9-ADF5-59751925B57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scours avec un remplissage uni"/>
        </a:ext>
      </dgm:extLst>
    </dgm:pt>
    <dgm:pt modelId="{60329BE5-1C34-4B43-9507-569FD5E3A562}" type="pres">
      <dgm:prSet presAssocID="{143176B3-350A-47D9-ADF5-59751925B57F}" presName="iconSpace" presStyleCnt="0"/>
      <dgm:spPr/>
    </dgm:pt>
    <dgm:pt modelId="{C5589A82-D4B5-4E4F-AE25-FDD40F77C66F}" type="pres">
      <dgm:prSet presAssocID="{143176B3-350A-47D9-ADF5-59751925B57F}" presName="parTx" presStyleLbl="revTx" presStyleIdx="6" presStyleCnt="10">
        <dgm:presLayoutVars>
          <dgm:chMax val="0"/>
          <dgm:chPref val="0"/>
        </dgm:presLayoutVars>
      </dgm:prSet>
      <dgm:spPr/>
    </dgm:pt>
    <dgm:pt modelId="{72457FEB-842A-4FAD-BEEE-B53296F6B212}" type="pres">
      <dgm:prSet presAssocID="{143176B3-350A-47D9-ADF5-59751925B57F}" presName="txSpace" presStyleCnt="0"/>
      <dgm:spPr/>
    </dgm:pt>
    <dgm:pt modelId="{7CB6DAD3-B7A8-44CC-B745-28C5BEF8CC37}" type="pres">
      <dgm:prSet presAssocID="{143176B3-350A-47D9-ADF5-59751925B57F}" presName="desTx" presStyleLbl="revTx" presStyleIdx="7" presStyleCnt="10">
        <dgm:presLayoutVars/>
      </dgm:prSet>
      <dgm:spPr/>
    </dgm:pt>
    <dgm:pt modelId="{A8B105DB-03DD-428B-AC14-B63B18A27260}" type="pres">
      <dgm:prSet presAssocID="{BD2E9628-A814-4180-9082-4970F4760914}" presName="sibTrans" presStyleCnt="0"/>
      <dgm:spPr/>
    </dgm:pt>
    <dgm:pt modelId="{4198C155-E89F-4338-B112-15A57EA43B63}" type="pres">
      <dgm:prSet presAssocID="{45B59125-E76F-4AB6-A8F4-E7471EC4963C}" presName="compNode" presStyleCnt="0"/>
      <dgm:spPr/>
    </dgm:pt>
    <dgm:pt modelId="{7CFD29C1-66EE-41E6-A454-A6E8580256E5}" type="pres">
      <dgm:prSet presAssocID="{45B59125-E76F-4AB6-A8F4-E7471EC4963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utils"/>
        </a:ext>
      </dgm:extLst>
    </dgm:pt>
    <dgm:pt modelId="{EFDE5F0F-2014-4933-A40F-A6D19DDE3B70}" type="pres">
      <dgm:prSet presAssocID="{45B59125-E76F-4AB6-A8F4-E7471EC4963C}" presName="iconSpace" presStyleCnt="0"/>
      <dgm:spPr/>
    </dgm:pt>
    <dgm:pt modelId="{41F2685D-7581-487D-A3CD-A004AFC1936E}" type="pres">
      <dgm:prSet presAssocID="{45B59125-E76F-4AB6-A8F4-E7471EC4963C}" presName="parTx" presStyleLbl="revTx" presStyleIdx="8" presStyleCnt="10">
        <dgm:presLayoutVars>
          <dgm:chMax val="0"/>
          <dgm:chPref val="0"/>
        </dgm:presLayoutVars>
      </dgm:prSet>
      <dgm:spPr/>
    </dgm:pt>
    <dgm:pt modelId="{50687CF0-0DE4-4F9E-B775-A95C82FD33D8}" type="pres">
      <dgm:prSet presAssocID="{45B59125-E76F-4AB6-A8F4-E7471EC4963C}" presName="txSpace" presStyleCnt="0"/>
      <dgm:spPr/>
    </dgm:pt>
    <dgm:pt modelId="{C4CB6B78-3691-4166-8508-B8A31917AAE2}" type="pres">
      <dgm:prSet presAssocID="{45B59125-E76F-4AB6-A8F4-E7471EC4963C}" presName="desTx" presStyleLbl="revTx" presStyleIdx="9" presStyleCnt="10">
        <dgm:presLayoutVars/>
      </dgm:prSet>
      <dgm:spPr/>
    </dgm:pt>
  </dgm:ptLst>
  <dgm:cxnLst>
    <dgm:cxn modelId="{EF34FA0D-33F7-4D1C-B581-0FCD1D2F4CCC}" type="presOf" srcId="{32B010F1-E671-4AA9-B98C-2EE7994E8208}" destId="{4717D151-3E8A-49CF-8C8F-41D814641D52}" srcOrd="0" destOrd="2" presId="urn:microsoft.com/office/officeart/2018/2/layout/IconLabelDescriptionList"/>
    <dgm:cxn modelId="{CF8E1622-7A62-409F-B254-3F87CBF456B7}" type="presOf" srcId="{45B59125-E76F-4AB6-A8F4-E7471EC4963C}" destId="{41F2685D-7581-487D-A3CD-A004AFC1936E}" srcOrd="0" destOrd="0" presId="urn:microsoft.com/office/officeart/2018/2/layout/IconLabelDescriptionList"/>
    <dgm:cxn modelId="{B9C3AD23-0111-49FB-B66C-CB3BBAE4E666}" type="presOf" srcId="{33F36626-CD26-4E77-8711-61EB695B3DD7}" destId="{297A9D98-53A0-4C6C-A132-01961ADBEA04}" srcOrd="0" destOrd="0" presId="urn:microsoft.com/office/officeart/2018/2/layout/IconLabelDescriptionList"/>
    <dgm:cxn modelId="{3224AD2B-10DC-4D17-8D73-893BDC37D834}" srcId="{0EA12451-5A59-4B94-8035-050EA2C9E240}" destId="{32B010F1-E671-4AA9-B98C-2EE7994E8208}" srcOrd="2" destOrd="0" parTransId="{21491AB2-A55C-4216-B056-48FE36AFAD24}" sibTransId="{D5E3D34C-0636-45BA-9C5C-7404AAF84C2F}"/>
    <dgm:cxn modelId="{94F7332E-7F71-4F98-80A3-0912726AFA93}" srcId="{33F36626-CD26-4E77-8711-61EB695B3DD7}" destId="{143176B3-350A-47D9-ADF5-59751925B57F}" srcOrd="3" destOrd="0" parTransId="{16899F44-6447-4DD2-A5A2-814AE1A10580}" sibTransId="{BD2E9628-A814-4180-9082-4970F4760914}"/>
    <dgm:cxn modelId="{7231C671-EAA2-433C-87E2-73F18E0C3782}" type="presOf" srcId="{425404FA-4D29-450D-B0BD-FBC1F473F924}" destId="{4717D151-3E8A-49CF-8C8F-41D814641D52}" srcOrd="0" destOrd="1" presId="urn:microsoft.com/office/officeart/2018/2/layout/IconLabelDescriptionList"/>
    <dgm:cxn modelId="{AB598754-D70B-49F9-91E4-8DCA2EB116E1}" type="presOf" srcId="{0EA12451-5A59-4B94-8035-050EA2C9E240}" destId="{D5D9C8FC-4BC0-4516-8FC4-7F0C74EBE31C}" srcOrd="0" destOrd="0" presId="urn:microsoft.com/office/officeart/2018/2/layout/IconLabelDescriptionList"/>
    <dgm:cxn modelId="{0D5CA674-9FB7-40F3-A4D0-60CE3FA8E095}" type="presOf" srcId="{8BE395C9-CB8B-4344-9C44-BCBC6CFC134C}" destId="{A2D6CE25-4E68-48C2-82BF-DAD216A6F2BD}" srcOrd="0" destOrd="0" presId="urn:microsoft.com/office/officeart/2018/2/layout/IconLabelDescriptionList"/>
    <dgm:cxn modelId="{F9F3639B-D3D9-4916-9257-B6CCE27F26BF}" srcId="{0EA12451-5A59-4B94-8035-050EA2C9E240}" destId="{425404FA-4D29-450D-B0BD-FBC1F473F924}" srcOrd="1" destOrd="0" parTransId="{C8C844E6-2399-4053-8074-CF288A2DEEED}" sibTransId="{878D8142-E611-4DB2-83DD-936F206023C4}"/>
    <dgm:cxn modelId="{B28011A3-1601-401C-B3AB-BD8983C62AB3}" type="presOf" srcId="{16DAF4A5-7E00-47DC-AB94-DB7067615E79}" destId="{4717D151-3E8A-49CF-8C8F-41D814641D52}" srcOrd="0" destOrd="0" presId="urn:microsoft.com/office/officeart/2018/2/layout/IconLabelDescriptionList"/>
    <dgm:cxn modelId="{891018A3-A6C7-4551-A7C9-3EDAE6EADEAD}" srcId="{33F36626-CD26-4E77-8711-61EB695B3DD7}" destId="{8BE395C9-CB8B-4344-9C44-BCBC6CFC134C}" srcOrd="1" destOrd="0" parTransId="{DC28C5DB-A1E2-4422-AC84-24404609EE5B}" sibTransId="{7A34B87D-E23C-4F5F-BCB0-6975773B38AF}"/>
    <dgm:cxn modelId="{F62244AA-1029-4E4B-B49C-8E06755194A5}" srcId="{33F36626-CD26-4E77-8711-61EB695B3DD7}" destId="{0EA12451-5A59-4B94-8035-050EA2C9E240}" srcOrd="0" destOrd="0" parTransId="{6D5E532D-F88A-4C4B-B59B-F049DAC4CC61}" sibTransId="{853971F8-7003-4518-8D30-5E7AF79B7C5E}"/>
    <dgm:cxn modelId="{A7314DB4-A24B-48D0-BACC-B217D472E109}" srcId="{33F36626-CD26-4E77-8711-61EB695B3DD7}" destId="{45B59125-E76F-4AB6-A8F4-E7471EC4963C}" srcOrd="4" destOrd="0" parTransId="{2FB13B03-5C7D-4CC1-9635-24158FFAE439}" sibTransId="{8F9FDAFE-D828-4D01-9522-DAFD35266ED3}"/>
    <dgm:cxn modelId="{B288DDD2-FB02-473C-A97D-253EAB7FE56D}" srcId="{33F36626-CD26-4E77-8711-61EB695B3DD7}" destId="{1AB83E55-2E55-49D4-9FCF-14D2BB65917B}" srcOrd="2" destOrd="0" parTransId="{121DF58F-178F-4F5E-8B3A-5ED09343025E}" sibTransId="{72BDAAD6-78C5-4292-9745-42F34B1985D2}"/>
    <dgm:cxn modelId="{8F590BEC-E64D-4314-B461-26EA9B6E1BDA}" type="presOf" srcId="{143176B3-350A-47D9-ADF5-59751925B57F}" destId="{C5589A82-D4B5-4E4F-AE25-FDD40F77C66F}" srcOrd="0" destOrd="0" presId="urn:microsoft.com/office/officeart/2018/2/layout/IconLabelDescriptionList"/>
    <dgm:cxn modelId="{5A93D5ED-9953-46C8-B287-59ECD9AA1F29}" type="presOf" srcId="{1AB83E55-2E55-49D4-9FCF-14D2BB65917B}" destId="{4FF0A09A-78FC-4D9A-82CD-28F1356EB1AB}" srcOrd="0" destOrd="0" presId="urn:microsoft.com/office/officeart/2018/2/layout/IconLabelDescriptionList"/>
    <dgm:cxn modelId="{7DCCCAFA-9F20-426E-ADAF-14D76D9DB482}" srcId="{0EA12451-5A59-4B94-8035-050EA2C9E240}" destId="{16DAF4A5-7E00-47DC-AB94-DB7067615E79}" srcOrd="0" destOrd="0" parTransId="{723E5816-DA18-4CBA-827D-87D9BB7730F5}" sibTransId="{269F8546-D777-4C7D-8097-6330C4678910}"/>
    <dgm:cxn modelId="{96426AB1-5442-41E9-8A7A-9A43DB908DBA}" type="presParOf" srcId="{297A9D98-53A0-4C6C-A132-01961ADBEA04}" destId="{F01952E5-F7A1-4F0B-AC4B-E7FD381C19C9}" srcOrd="0" destOrd="0" presId="urn:microsoft.com/office/officeart/2018/2/layout/IconLabelDescriptionList"/>
    <dgm:cxn modelId="{C4C85EAA-7B75-406A-8E52-C248E838C8F5}" type="presParOf" srcId="{F01952E5-F7A1-4F0B-AC4B-E7FD381C19C9}" destId="{9D5E8AA9-94FA-4A4E-A555-FEC5AE5F2962}" srcOrd="0" destOrd="0" presId="urn:microsoft.com/office/officeart/2018/2/layout/IconLabelDescriptionList"/>
    <dgm:cxn modelId="{19313B99-1E69-4BCF-9AFC-5F820A68C035}" type="presParOf" srcId="{F01952E5-F7A1-4F0B-AC4B-E7FD381C19C9}" destId="{3F2FF60D-0E1C-4E9E-9612-561AB8A0559D}" srcOrd="1" destOrd="0" presId="urn:microsoft.com/office/officeart/2018/2/layout/IconLabelDescriptionList"/>
    <dgm:cxn modelId="{9D18A73A-E8E9-4808-BE50-4B836B3CAEB4}" type="presParOf" srcId="{F01952E5-F7A1-4F0B-AC4B-E7FD381C19C9}" destId="{D5D9C8FC-4BC0-4516-8FC4-7F0C74EBE31C}" srcOrd="2" destOrd="0" presId="urn:microsoft.com/office/officeart/2018/2/layout/IconLabelDescriptionList"/>
    <dgm:cxn modelId="{1C659CA3-4F30-4010-94A9-2A649F087403}" type="presParOf" srcId="{F01952E5-F7A1-4F0B-AC4B-E7FD381C19C9}" destId="{C6A09278-88A1-4BB1-BAF7-018BDA2B08A2}" srcOrd="3" destOrd="0" presId="urn:microsoft.com/office/officeart/2018/2/layout/IconLabelDescriptionList"/>
    <dgm:cxn modelId="{21D38FFA-83DE-4C74-A396-1C8A5A8EC975}" type="presParOf" srcId="{F01952E5-F7A1-4F0B-AC4B-E7FD381C19C9}" destId="{4717D151-3E8A-49CF-8C8F-41D814641D52}" srcOrd="4" destOrd="0" presId="urn:microsoft.com/office/officeart/2018/2/layout/IconLabelDescriptionList"/>
    <dgm:cxn modelId="{E9133F37-7C52-49B2-98B7-7A9162C6967B}" type="presParOf" srcId="{297A9D98-53A0-4C6C-A132-01961ADBEA04}" destId="{7FC6EF17-755A-4AC5-B5B5-DFF6AB546841}" srcOrd="1" destOrd="0" presId="urn:microsoft.com/office/officeart/2018/2/layout/IconLabelDescriptionList"/>
    <dgm:cxn modelId="{D7B80972-001E-4614-9E52-6437E816CF09}" type="presParOf" srcId="{297A9D98-53A0-4C6C-A132-01961ADBEA04}" destId="{CF804E0A-3AFC-43A7-9907-FA54B7252C86}" srcOrd="2" destOrd="0" presId="urn:microsoft.com/office/officeart/2018/2/layout/IconLabelDescriptionList"/>
    <dgm:cxn modelId="{4D734BFB-9941-4592-972B-EAB028194894}" type="presParOf" srcId="{CF804E0A-3AFC-43A7-9907-FA54B7252C86}" destId="{6D7E4807-EBB4-478C-91E9-4C5A2B21DF84}" srcOrd="0" destOrd="0" presId="urn:microsoft.com/office/officeart/2018/2/layout/IconLabelDescriptionList"/>
    <dgm:cxn modelId="{6FB63F91-7EF0-4CD9-83BE-DBD8F5282AE1}" type="presParOf" srcId="{CF804E0A-3AFC-43A7-9907-FA54B7252C86}" destId="{6C92FD74-8D3C-4E72-904B-4C0AB3CCC5D0}" srcOrd="1" destOrd="0" presId="urn:microsoft.com/office/officeart/2018/2/layout/IconLabelDescriptionList"/>
    <dgm:cxn modelId="{7DE12CD3-B3C5-4BCC-97AF-4E38C776A04D}" type="presParOf" srcId="{CF804E0A-3AFC-43A7-9907-FA54B7252C86}" destId="{A2D6CE25-4E68-48C2-82BF-DAD216A6F2BD}" srcOrd="2" destOrd="0" presId="urn:microsoft.com/office/officeart/2018/2/layout/IconLabelDescriptionList"/>
    <dgm:cxn modelId="{97768731-6F8C-4A9A-AE11-749BE9B7058C}" type="presParOf" srcId="{CF804E0A-3AFC-43A7-9907-FA54B7252C86}" destId="{7D6AA1E5-FCC1-4E6C-900B-2CF0F59445E7}" srcOrd="3" destOrd="0" presId="urn:microsoft.com/office/officeart/2018/2/layout/IconLabelDescriptionList"/>
    <dgm:cxn modelId="{AF71E54E-61C4-4974-8564-C2082C107CE0}" type="presParOf" srcId="{CF804E0A-3AFC-43A7-9907-FA54B7252C86}" destId="{D8BC0526-2C03-41D1-A237-8CFE0A9A1DD7}" srcOrd="4" destOrd="0" presId="urn:microsoft.com/office/officeart/2018/2/layout/IconLabelDescriptionList"/>
    <dgm:cxn modelId="{ED9CF036-71CE-450C-A9B4-C4E10FC3A7E2}" type="presParOf" srcId="{297A9D98-53A0-4C6C-A132-01961ADBEA04}" destId="{12E5CC87-CCAE-4ECD-BF32-66AAFD84591F}" srcOrd="3" destOrd="0" presId="urn:microsoft.com/office/officeart/2018/2/layout/IconLabelDescriptionList"/>
    <dgm:cxn modelId="{1F1993B3-1E15-4E28-A284-89E75836C85E}" type="presParOf" srcId="{297A9D98-53A0-4C6C-A132-01961ADBEA04}" destId="{0DF83D68-4798-4A7F-BB20-A3346C63B656}" srcOrd="4" destOrd="0" presId="urn:microsoft.com/office/officeart/2018/2/layout/IconLabelDescriptionList"/>
    <dgm:cxn modelId="{0714B935-9BEC-439E-883A-947AD3EAF839}" type="presParOf" srcId="{0DF83D68-4798-4A7F-BB20-A3346C63B656}" destId="{F2C5DE7A-CCDB-4AD3-A66C-76DA7C8B9954}" srcOrd="0" destOrd="0" presId="urn:microsoft.com/office/officeart/2018/2/layout/IconLabelDescriptionList"/>
    <dgm:cxn modelId="{E28BCE59-7E0B-479C-A8D7-E24FCFC4C6E5}" type="presParOf" srcId="{0DF83D68-4798-4A7F-BB20-A3346C63B656}" destId="{85CBAD2E-C2C0-401B-88C5-E2CC865B3E68}" srcOrd="1" destOrd="0" presId="urn:microsoft.com/office/officeart/2018/2/layout/IconLabelDescriptionList"/>
    <dgm:cxn modelId="{A55EADD4-9B35-46B4-A5EA-24EAEE527C2D}" type="presParOf" srcId="{0DF83D68-4798-4A7F-BB20-A3346C63B656}" destId="{4FF0A09A-78FC-4D9A-82CD-28F1356EB1AB}" srcOrd="2" destOrd="0" presId="urn:microsoft.com/office/officeart/2018/2/layout/IconLabelDescriptionList"/>
    <dgm:cxn modelId="{CCDA52B5-C7A6-4649-A835-1B934093F915}" type="presParOf" srcId="{0DF83D68-4798-4A7F-BB20-A3346C63B656}" destId="{42B24483-E3BF-40ED-8D11-AABA9195E5EE}" srcOrd="3" destOrd="0" presId="urn:microsoft.com/office/officeart/2018/2/layout/IconLabelDescriptionList"/>
    <dgm:cxn modelId="{61189BF9-48E0-4C3F-8CFA-67C7D44666B2}" type="presParOf" srcId="{0DF83D68-4798-4A7F-BB20-A3346C63B656}" destId="{D153E0E3-F64E-4F3E-A4D3-476AFE3F733E}" srcOrd="4" destOrd="0" presId="urn:microsoft.com/office/officeart/2018/2/layout/IconLabelDescriptionList"/>
    <dgm:cxn modelId="{E7BD0504-D4AD-4C28-AF46-AAD80C8F924C}" type="presParOf" srcId="{297A9D98-53A0-4C6C-A132-01961ADBEA04}" destId="{B02B8B44-4741-43D7-970C-7911F843055F}" srcOrd="5" destOrd="0" presId="urn:microsoft.com/office/officeart/2018/2/layout/IconLabelDescriptionList"/>
    <dgm:cxn modelId="{E172BBF6-0DFF-4059-8EB6-2ED1D0A4C6F9}" type="presParOf" srcId="{297A9D98-53A0-4C6C-A132-01961ADBEA04}" destId="{2FFD3935-EDC6-443D-9505-DA305B857C10}" srcOrd="6" destOrd="0" presId="urn:microsoft.com/office/officeart/2018/2/layout/IconLabelDescriptionList"/>
    <dgm:cxn modelId="{4D623460-C9BE-40A4-9B27-01CFD72CB17D}" type="presParOf" srcId="{2FFD3935-EDC6-443D-9505-DA305B857C10}" destId="{E2FFF81D-8E73-48A2-9B08-3CFCFA9A79FE}" srcOrd="0" destOrd="0" presId="urn:microsoft.com/office/officeart/2018/2/layout/IconLabelDescriptionList"/>
    <dgm:cxn modelId="{C43039A6-B39E-4D72-9126-6B2BBAD8CAD9}" type="presParOf" srcId="{2FFD3935-EDC6-443D-9505-DA305B857C10}" destId="{60329BE5-1C34-4B43-9507-569FD5E3A562}" srcOrd="1" destOrd="0" presId="urn:microsoft.com/office/officeart/2018/2/layout/IconLabelDescriptionList"/>
    <dgm:cxn modelId="{E99CC10F-0ACB-41E7-87E6-5BE24003BE74}" type="presParOf" srcId="{2FFD3935-EDC6-443D-9505-DA305B857C10}" destId="{C5589A82-D4B5-4E4F-AE25-FDD40F77C66F}" srcOrd="2" destOrd="0" presId="urn:microsoft.com/office/officeart/2018/2/layout/IconLabelDescriptionList"/>
    <dgm:cxn modelId="{53A739AE-DE9F-4A55-984B-40A1F4FE77ED}" type="presParOf" srcId="{2FFD3935-EDC6-443D-9505-DA305B857C10}" destId="{72457FEB-842A-4FAD-BEEE-B53296F6B212}" srcOrd="3" destOrd="0" presId="urn:microsoft.com/office/officeart/2018/2/layout/IconLabelDescriptionList"/>
    <dgm:cxn modelId="{1163680F-0137-4558-95A6-CEC49E513C83}" type="presParOf" srcId="{2FFD3935-EDC6-443D-9505-DA305B857C10}" destId="{7CB6DAD3-B7A8-44CC-B745-28C5BEF8CC37}" srcOrd="4" destOrd="0" presId="urn:microsoft.com/office/officeart/2018/2/layout/IconLabelDescriptionList"/>
    <dgm:cxn modelId="{762336F9-91AE-46D7-A0CA-72908FE8235E}" type="presParOf" srcId="{297A9D98-53A0-4C6C-A132-01961ADBEA04}" destId="{A8B105DB-03DD-428B-AC14-B63B18A27260}" srcOrd="7" destOrd="0" presId="urn:microsoft.com/office/officeart/2018/2/layout/IconLabelDescriptionList"/>
    <dgm:cxn modelId="{5FDD35ED-5391-4760-928D-A9ABBE1EC95A}" type="presParOf" srcId="{297A9D98-53A0-4C6C-A132-01961ADBEA04}" destId="{4198C155-E89F-4338-B112-15A57EA43B63}" srcOrd="8" destOrd="0" presId="urn:microsoft.com/office/officeart/2018/2/layout/IconLabelDescriptionList"/>
    <dgm:cxn modelId="{39225FBE-8BE6-4F1A-9197-894C57E26CEA}" type="presParOf" srcId="{4198C155-E89F-4338-B112-15A57EA43B63}" destId="{7CFD29C1-66EE-41E6-A454-A6E8580256E5}" srcOrd="0" destOrd="0" presId="urn:microsoft.com/office/officeart/2018/2/layout/IconLabelDescriptionList"/>
    <dgm:cxn modelId="{654B058B-29A2-4FF7-88D2-47DB16F7E4AD}" type="presParOf" srcId="{4198C155-E89F-4338-B112-15A57EA43B63}" destId="{EFDE5F0F-2014-4933-A40F-A6D19DDE3B70}" srcOrd="1" destOrd="0" presId="urn:microsoft.com/office/officeart/2018/2/layout/IconLabelDescriptionList"/>
    <dgm:cxn modelId="{B2A9C742-6C0F-4353-8F07-E4054AC8BA98}" type="presParOf" srcId="{4198C155-E89F-4338-B112-15A57EA43B63}" destId="{41F2685D-7581-487D-A3CD-A004AFC1936E}" srcOrd="2" destOrd="0" presId="urn:microsoft.com/office/officeart/2018/2/layout/IconLabelDescriptionList"/>
    <dgm:cxn modelId="{D55C4ED5-AFAB-4448-B835-D3AD71FB9BE3}" type="presParOf" srcId="{4198C155-E89F-4338-B112-15A57EA43B63}" destId="{50687CF0-0DE4-4F9E-B775-A95C82FD33D8}" srcOrd="3" destOrd="0" presId="urn:microsoft.com/office/officeart/2018/2/layout/IconLabelDescriptionList"/>
    <dgm:cxn modelId="{848CA5BB-F63A-4BD1-88B2-BC2C0762FE31}" type="presParOf" srcId="{4198C155-E89F-4338-B112-15A57EA43B63}" destId="{C4CB6B78-3691-4166-8508-B8A31917AAE2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988456-0575-4642-938A-31CE92958204}" type="doc">
      <dgm:prSet loTypeId="urn:microsoft.com/office/officeart/2005/8/layout/arrow5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9266D419-ED36-4078-BEF3-A1C1ABF8EEE9}">
      <dgm:prSet/>
      <dgm:spPr/>
      <dgm:t>
        <a:bodyPr/>
        <a:lstStyle/>
        <a:p>
          <a:r>
            <a:rPr lang="fr-FR"/>
            <a:t>Un soutien de Sidaction </a:t>
          </a:r>
          <a:endParaRPr lang="en-US"/>
        </a:p>
      </dgm:t>
    </dgm:pt>
    <dgm:pt modelId="{4F173F94-AC22-4C3E-AEC1-C1DCFA2B90BC}" type="parTrans" cxnId="{4C3AB84E-9EFB-43E9-85F1-2B0A94AE7EF2}">
      <dgm:prSet/>
      <dgm:spPr/>
      <dgm:t>
        <a:bodyPr/>
        <a:lstStyle/>
        <a:p>
          <a:endParaRPr lang="en-US"/>
        </a:p>
      </dgm:t>
    </dgm:pt>
    <dgm:pt modelId="{51A1293F-EAC6-4BB5-BA15-453595CBF9DC}" type="sibTrans" cxnId="{4C3AB84E-9EFB-43E9-85F1-2B0A94AE7EF2}">
      <dgm:prSet/>
      <dgm:spPr/>
      <dgm:t>
        <a:bodyPr/>
        <a:lstStyle/>
        <a:p>
          <a:endParaRPr lang="en-US"/>
        </a:p>
      </dgm:t>
    </dgm:pt>
    <dgm:pt modelId="{EDEC6CD3-C495-4EF3-BC6E-1024785189A3}">
      <dgm:prSet/>
      <dgm:spPr/>
      <dgm:t>
        <a:bodyPr/>
        <a:lstStyle/>
        <a:p>
          <a:r>
            <a:rPr lang="fr-FR" dirty="0"/>
            <a:t>axé sur des dynamiques collaboratives et  transversales </a:t>
          </a:r>
          <a:endParaRPr lang="en-US" dirty="0"/>
        </a:p>
      </dgm:t>
    </dgm:pt>
    <dgm:pt modelId="{65F41CB8-74FE-4060-BA00-70CC52DF9744}" type="parTrans" cxnId="{3C5C1459-6FBF-4CF6-8DAC-E13AD9EEB378}">
      <dgm:prSet/>
      <dgm:spPr/>
      <dgm:t>
        <a:bodyPr/>
        <a:lstStyle/>
        <a:p>
          <a:endParaRPr lang="en-US"/>
        </a:p>
      </dgm:t>
    </dgm:pt>
    <dgm:pt modelId="{F313FB98-65EE-4DE9-8E16-7305ABBBF074}" type="sibTrans" cxnId="{3C5C1459-6FBF-4CF6-8DAC-E13AD9EEB378}">
      <dgm:prSet/>
      <dgm:spPr/>
      <dgm:t>
        <a:bodyPr/>
        <a:lstStyle/>
        <a:p>
          <a:endParaRPr lang="en-US"/>
        </a:p>
      </dgm:t>
    </dgm:pt>
    <dgm:pt modelId="{EB434FAF-3C65-485B-A837-E0634D30BB8D}">
      <dgm:prSet/>
      <dgm:spPr/>
      <dgm:t>
        <a:bodyPr/>
        <a:lstStyle/>
        <a:p>
          <a:r>
            <a:rPr lang="fr-FR" dirty="0"/>
            <a:t>de construction des savoirs</a:t>
          </a:r>
          <a:endParaRPr lang="en-US" dirty="0"/>
        </a:p>
      </dgm:t>
    </dgm:pt>
    <dgm:pt modelId="{533EDF7A-676C-41F8-B5BC-841FA24BE6E3}" type="parTrans" cxnId="{8BDCCAF1-0DC1-45F6-83DA-BEF6FB9629AF}">
      <dgm:prSet/>
      <dgm:spPr/>
      <dgm:t>
        <a:bodyPr/>
        <a:lstStyle/>
        <a:p>
          <a:endParaRPr lang="en-US"/>
        </a:p>
      </dgm:t>
    </dgm:pt>
    <dgm:pt modelId="{D90C2B86-FAE9-4743-8AC5-19CDF12069D0}" type="sibTrans" cxnId="{8BDCCAF1-0DC1-45F6-83DA-BEF6FB9629AF}">
      <dgm:prSet/>
      <dgm:spPr/>
      <dgm:t>
        <a:bodyPr/>
        <a:lstStyle/>
        <a:p>
          <a:endParaRPr lang="en-US"/>
        </a:p>
      </dgm:t>
    </dgm:pt>
    <dgm:pt modelId="{113D72B4-2A61-44DF-86BB-5D50EDA59F2B}">
      <dgm:prSet/>
      <dgm:spPr/>
      <dgm:t>
        <a:bodyPr/>
        <a:lstStyle/>
        <a:p>
          <a:r>
            <a:rPr lang="fr-FR" dirty="0"/>
            <a:t>dans les régions d’Outremers</a:t>
          </a:r>
          <a:endParaRPr lang="en-US" dirty="0"/>
        </a:p>
      </dgm:t>
    </dgm:pt>
    <dgm:pt modelId="{4B3716D8-37D6-4A25-9E94-DA69D0ECD90F}" type="parTrans" cxnId="{AFEF7C99-5D6F-4D62-B8CD-062344153051}">
      <dgm:prSet/>
      <dgm:spPr/>
      <dgm:t>
        <a:bodyPr/>
        <a:lstStyle/>
        <a:p>
          <a:endParaRPr lang="en-US"/>
        </a:p>
      </dgm:t>
    </dgm:pt>
    <dgm:pt modelId="{E2C008B1-8F7C-41B6-B070-F5C6509ABB88}" type="sibTrans" cxnId="{AFEF7C99-5D6F-4D62-B8CD-062344153051}">
      <dgm:prSet/>
      <dgm:spPr/>
      <dgm:t>
        <a:bodyPr/>
        <a:lstStyle/>
        <a:p>
          <a:endParaRPr lang="en-US"/>
        </a:p>
      </dgm:t>
    </dgm:pt>
    <dgm:pt modelId="{5C5B1096-B760-4B0A-B30B-50D5BC7FF14F}" type="pres">
      <dgm:prSet presAssocID="{43988456-0575-4642-938A-31CE92958204}" presName="diagram" presStyleCnt="0">
        <dgm:presLayoutVars>
          <dgm:dir/>
          <dgm:resizeHandles val="exact"/>
        </dgm:presLayoutVars>
      </dgm:prSet>
      <dgm:spPr/>
    </dgm:pt>
    <dgm:pt modelId="{F8791BCE-C5E7-431E-8784-829FA3AE4951}" type="pres">
      <dgm:prSet presAssocID="{9266D419-ED36-4078-BEF3-A1C1ABF8EEE9}" presName="arrow" presStyleLbl="node1" presStyleIdx="0" presStyleCnt="4" custScaleX="96167" custScaleY="72338" custRadScaleRad="99353" custRadScaleInc="-1998">
        <dgm:presLayoutVars>
          <dgm:bulletEnabled val="1"/>
        </dgm:presLayoutVars>
      </dgm:prSet>
      <dgm:spPr/>
    </dgm:pt>
    <dgm:pt modelId="{4D8B2A42-88AD-44D5-858F-E845E00EF0C7}" type="pres">
      <dgm:prSet presAssocID="{EDEC6CD3-C495-4EF3-BC6E-1024785189A3}" presName="arrow" presStyleLbl="node1" presStyleIdx="1" presStyleCnt="4" custScaleX="96362" custScaleY="65945" custRadScaleRad="251346" custRadScaleInc="2148">
        <dgm:presLayoutVars>
          <dgm:bulletEnabled val="1"/>
        </dgm:presLayoutVars>
      </dgm:prSet>
      <dgm:spPr/>
    </dgm:pt>
    <dgm:pt modelId="{CCFA046E-7508-4784-9FC4-3E06E47107DC}" type="pres">
      <dgm:prSet presAssocID="{EB434FAF-3C65-485B-A837-E0634D30BB8D}" presName="arrow" presStyleLbl="node1" presStyleIdx="2" presStyleCnt="4" custScaleX="93494" custScaleY="70545" custRadScaleRad="119065" custRadScaleInc="1667">
        <dgm:presLayoutVars>
          <dgm:bulletEnabled val="1"/>
        </dgm:presLayoutVars>
      </dgm:prSet>
      <dgm:spPr/>
    </dgm:pt>
    <dgm:pt modelId="{B4D5CE6B-6357-416A-82E3-8148828C5914}" type="pres">
      <dgm:prSet presAssocID="{113D72B4-2A61-44DF-86BB-5D50EDA59F2B}" presName="arrow" presStyleLbl="node1" presStyleIdx="3" presStyleCnt="4" custScaleX="94358" custScaleY="76832" custRadScaleRad="429663" custRadScaleInc="-603">
        <dgm:presLayoutVars>
          <dgm:bulletEnabled val="1"/>
        </dgm:presLayoutVars>
      </dgm:prSet>
      <dgm:spPr/>
    </dgm:pt>
  </dgm:ptLst>
  <dgm:cxnLst>
    <dgm:cxn modelId="{1BDA8F4D-3920-42DC-B780-8DE248D79BB8}" type="presOf" srcId="{9266D419-ED36-4078-BEF3-A1C1ABF8EEE9}" destId="{F8791BCE-C5E7-431E-8784-829FA3AE4951}" srcOrd="0" destOrd="0" presId="urn:microsoft.com/office/officeart/2005/8/layout/arrow5"/>
    <dgm:cxn modelId="{4C3AB84E-9EFB-43E9-85F1-2B0A94AE7EF2}" srcId="{43988456-0575-4642-938A-31CE92958204}" destId="{9266D419-ED36-4078-BEF3-A1C1ABF8EEE9}" srcOrd="0" destOrd="0" parTransId="{4F173F94-AC22-4C3E-AEC1-C1DCFA2B90BC}" sibTransId="{51A1293F-EAC6-4BB5-BA15-453595CBF9DC}"/>
    <dgm:cxn modelId="{4C6E8A52-6A4C-4214-B17F-9E74E66DAE3C}" type="presOf" srcId="{EDEC6CD3-C495-4EF3-BC6E-1024785189A3}" destId="{4D8B2A42-88AD-44D5-858F-E845E00EF0C7}" srcOrd="0" destOrd="0" presId="urn:microsoft.com/office/officeart/2005/8/layout/arrow5"/>
    <dgm:cxn modelId="{B05FAD76-BE37-4BFE-9F6F-BB11D9DED4F3}" type="presOf" srcId="{113D72B4-2A61-44DF-86BB-5D50EDA59F2B}" destId="{B4D5CE6B-6357-416A-82E3-8148828C5914}" srcOrd="0" destOrd="0" presId="urn:microsoft.com/office/officeart/2005/8/layout/arrow5"/>
    <dgm:cxn modelId="{3C5C1459-6FBF-4CF6-8DAC-E13AD9EEB378}" srcId="{43988456-0575-4642-938A-31CE92958204}" destId="{EDEC6CD3-C495-4EF3-BC6E-1024785189A3}" srcOrd="1" destOrd="0" parTransId="{65F41CB8-74FE-4060-BA00-70CC52DF9744}" sibTransId="{F313FB98-65EE-4DE9-8E16-7305ABBBF074}"/>
    <dgm:cxn modelId="{D28F8D86-770D-4CDA-B754-C6FDA9FB6797}" type="presOf" srcId="{EB434FAF-3C65-485B-A837-E0634D30BB8D}" destId="{CCFA046E-7508-4784-9FC4-3E06E47107DC}" srcOrd="0" destOrd="0" presId="urn:microsoft.com/office/officeart/2005/8/layout/arrow5"/>
    <dgm:cxn modelId="{AFEF7C99-5D6F-4D62-B8CD-062344153051}" srcId="{43988456-0575-4642-938A-31CE92958204}" destId="{113D72B4-2A61-44DF-86BB-5D50EDA59F2B}" srcOrd="3" destOrd="0" parTransId="{4B3716D8-37D6-4A25-9E94-DA69D0ECD90F}" sibTransId="{E2C008B1-8F7C-41B6-B070-F5C6509ABB88}"/>
    <dgm:cxn modelId="{9E71CAEA-78C5-4620-BBA3-5F50CBCD59E0}" type="presOf" srcId="{43988456-0575-4642-938A-31CE92958204}" destId="{5C5B1096-B760-4B0A-B30B-50D5BC7FF14F}" srcOrd="0" destOrd="0" presId="urn:microsoft.com/office/officeart/2005/8/layout/arrow5"/>
    <dgm:cxn modelId="{8BDCCAF1-0DC1-45F6-83DA-BEF6FB9629AF}" srcId="{43988456-0575-4642-938A-31CE92958204}" destId="{EB434FAF-3C65-485B-A837-E0634D30BB8D}" srcOrd="2" destOrd="0" parTransId="{533EDF7A-676C-41F8-B5BC-841FA24BE6E3}" sibTransId="{D90C2B86-FAE9-4743-8AC5-19CDF12069D0}"/>
    <dgm:cxn modelId="{3B7D5166-4251-4B18-B83D-6E206B196525}" type="presParOf" srcId="{5C5B1096-B760-4B0A-B30B-50D5BC7FF14F}" destId="{F8791BCE-C5E7-431E-8784-829FA3AE4951}" srcOrd="0" destOrd="0" presId="urn:microsoft.com/office/officeart/2005/8/layout/arrow5"/>
    <dgm:cxn modelId="{16327867-8E9D-4749-8FDF-1DDCE7CDE328}" type="presParOf" srcId="{5C5B1096-B760-4B0A-B30B-50D5BC7FF14F}" destId="{4D8B2A42-88AD-44D5-858F-E845E00EF0C7}" srcOrd="1" destOrd="0" presId="urn:microsoft.com/office/officeart/2005/8/layout/arrow5"/>
    <dgm:cxn modelId="{B934DEA4-024E-4E85-A2FE-D2A0518F1C86}" type="presParOf" srcId="{5C5B1096-B760-4B0A-B30B-50D5BC7FF14F}" destId="{CCFA046E-7508-4784-9FC4-3E06E47107DC}" srcOrd="2" destOrd="0" presId="urn:microsoft.com/office/officeart/2005/8/layout/arrow5"/>
    <dgm:cxn modelId="{289DCBF8-FBF7-4357-BEE9-01D3A65B5466}" type="presParOf" srcId="{5C5B1096-B760-4B0A-B30B-50D5BC7FF14F}" destId="{B4D5CE6B-6357-416A-82E3-8148828C5914}" srcOrd="3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824C09-13EF-42A3-8DA2-254932864C90}" type="doc">
      <dgm:prSet loTypeId="urn:microsoft.com/office/officeart/2008/layout/AlternatingHexagons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6426A604-0D1D-4FDE-A400-41B4DDFDBA48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fr-FR" sz="1200" b="1"/>
            <a:t>PRECARITE </a:t>
          </a:r>
        </a:p>
        <a:p>
          <a:r>
            <a:rPr lang="fr-FR" sz="1200" b="0"/>
            <a:t>&amp; </a:t>
          </a:r>
        </a:p>
        <a:p>
          <a:r>
            <a:rPr lang="fr-FR" sz="1200" b="0"/>
            <a:t>Vulnérabilité sociale et économique</a:t>
          </a:r>
          <a:endParaRPr lang="en-US" sz="1200" b="0" dirty="0"/>
        </a:p>
      </dgm:t>
    </dgm:pt>
    <dgm:pt modelId="{C1B1E8D6-57A1-4CB1-A3F1-190B599C5EDC}" type="parTrans" cxnId="{38E9DF2D-D0F2-438A-A583-9094C63F9292}">
      <dgm:prSet/>
      <dgm:spPr/>
      <dgm:t>
        <a:bodyPr/>
        <a:lstStyle/>
        <a:p>
          <a:endParaRPr lang="en-US"/>
        </a:p>
      </dgm:t>
    </dgm:pt>
    <dgm:pt modelId="{98C16B12-7A72-45A3-8644-65F2555785BA}" type="sibTrans" cxnId="{38E9DF2D-D0F2-438A-A583-9094C63F9292}">
      <dgm:prSet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9035BBF9-DA45-4B6A-92AF-CC1C6C90E89F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1200" b="1"/>
            <a:t>EDUCATION</a:t>
          </a:r>
          <a:r>
            <a:rPr lang="en-US" sz="1200"/>
            <a:t> </a:t>
          </a:r>
        </a:p>
        <a:p>
          <a:r>
            <a:rPr lang="en-US" sz="1200"/>
            <a:t>&amp; </a:t>
          </a:r>
        </a:p>
        <a:p>
          <a:r>
            <a:rPr lang="en-US" sz="1200"/>
            <a:t> Littératie en santé</a:t>
          </a:r>
          <a:endParaRPr lang="en-US" sz="1200" dirty="0"/>
        </a:p>
      </dgm:t>
    </dgm:pt>
    <dgm:pt modelId="{0D100889-80A9-4F28-B053-71F6904F91C5}" type="parTrans" cxnId="{938311B6-14D4-4863-BA32-7A623A28AF55}">
      <dgm:prSet/>
      <dgm:spPr/>
      <dgm:t>
        <a:bodyPr/>
        <a:lstStyle/>
        <a:p>
          <a:endParaRPr lang="en-US"/>
        </a:p>
      </dgm:t>
    </dgm:pt>
    <dgm:pt modelId="{63FC7580-640F-4497-AED6-B3FB4FD7E6F4}" type="sibTrans" cxnId="{938311B6-14D4-4863-BA32-7A623A28AF55}">
      <dgm:prSet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endParaRPr lang="en-US"/>
        </a:p>
      </dgm:t>
    </dgm:pt>
    <dgm:pt modelId="{38E43D1D-A9DD-4E2B-AABB-4A2FAE6FC1A9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fr-FR" sz="1200" b="1"/>
            <a:t>MIGRATION</a:t>
          </a:r>
          <a:r>
            <a:rPr lang="fr-FR" sz="1200"/>
            <a:t> </a:t>
          </a:r>
        </a:p>
        <a:p>
          <a:r>
            <a:rPr lang="fr-FR" sz="1200"/>
            <a:t>&amp;</a:t>
          </a:r>
        </a:p>
        <a:p>
          <a:r>
            <a:rPr lang="fr-FR" sz="1200"/>
            <a:t>Accès aux soins</a:t>
          </a:r>
          <a:endParaRPr lang="en-US" sz="1200" dirty="0"/>
        </a:p>
      </dgm:t>
    </dgm:pt>
    <dgm:pt modelId="{F0CDBF6C-1E54-4677-B205-C70E8524A1AA}" type="parTrans" cxnId="{0EAF58E2-1D91-4049-84C9-EF34FF9A0D1E}">
      <dgm:prSet/>
      <dgm:spPr/>
      <dgm:t>
        <a:bodyPr/>
        <a:lstStyle/>
        <a:p>
          <a:endParaRPr lang="en-US"/>
        </a:p>
      </dgm:t>
    </dgm:pt>
    <dgm:pt modelId="{F16926C3-734C-4421-80C7-1342BADE0F7D}" type="sibTrans" cxnId="{0EAF58E2-1D91-4049-84C9-EF34FF9A0D1E}">
      <dgm:prSet custT="1"/>
      <dgm:spPr>
        <a:gradFill flip="none" rotWithShape="0">
          <a:gsLst>
            <a:gs pos="0">
              <a:schemeClr val="accent4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4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4">
                <a:lumMod val="20000"/>
                <a:lumOff val="8000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en-US" sz="1050" dirty="0"/>
            <a:t>NATALITE</a:t>
          </a:r>
        </a:p>
      </dgm:t>
    </dgm:pt>
    <dgm:pt modelId="{047C8694-EF61-4756-A8FF-CBDB79762DB3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fr-FR" sz="1200" b="1"/>
            <a:t>PLURALITE CULTURELLE </a:t>
          </a:r>
          <a:r>
            <a:rPr lang="fr-FR" sz="1200"/>
            <a:t>&amp; diversité de communautés</a:t>
          </a:r>
          <a:endParaRPr lang="fr-FR" sz="1200" dirty="0"/>
        </a:p>
      </dgm:t>
    </dgm:pt>
    <dgm:pt modelId="{8FE52DFE-6342-4D06-96E0-663A563C0984}" type="parTrans" cxnId="{9312191B-CCB5-422F-8882-97057B76CBAB}">
      <dgm:prSet/>
      <dgm:spPr/>
      <dgm:t>
        <a:bodyPr/>
        <a:lstStyle/>
        <a:p>
          <a:endParaRPr lang="fr-FR"/>
        </a:p>
      </dgm:t>
    </dgm:pt>
    <dgm:pt modelId="{D000AB8C-FE43-4A91-BF7E-5F98E78D39F3}" type="sibTrans" cxnId="{9312191B-CCB5-422F-8882-97057B76CBAB}">
      <dgm:prSet/>
      <dgm:spPr>
        <a:gradFill flip="none" rotWithShape="0">
          <a:gsLst>
            <a:gs pos="0">
              <a:schemeClr val="accent4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4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4">
                <a:lumMod val="20000"/>
                <a:lumOff val="8000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VIEILLISSEMENT</a:t>
          </a:r>
        </a:p>
      </dgm:t>
    </dgm:pt>
    <dgm:pt modelId="{035085B3-5B92-4D42-BBFB-D5C788073554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1200" b="1"/>
            <a:t>GEOGRAPHIE </a:t>
          </a:r>
        </a:p>
        <a:p>
          <a:r>
            <a:rPr lang="en-US" sz="1200"/>
            <a:t>&amp; </a:t>
          </a:r>
        </a:p>
        <a:p>
          <a:r>
            <a:rPr lang="en-US" sz="1200"/>
            <a:t>Territoires enclavés</a:t>
          </a:r>
          <a:endParaRPr lang="en-US" sz="1200" dirty="0"/>
        </a:p>
      </dgm:t>
    </dgm:pt>
    <dgm:pt modelId="{34BEFD5B-8F72-4BA7-B631-792EFCFCF332}" type="sibTrans" cxnId="{43F18E98-8DB8-430A-9822-097D560DA46C}">
      <dgm:prSet/>
      <dgm:spPr>
        <a:gradFill flip="none" rotWithShape="0">
          <a:gsLst>
            <a:gs pos="0">
              <a:schemeClr val="accent4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4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4">
                <a:lumMod val="20000"/>
                <a:lumOff val="80000"/>
                <a:shade val="100000"/>
                <a:satMod val="115000"/>
              </a:schemeClr>
            </a:gs>
          </a:gsLst>
          <a:lin ang="10800000" scaled="1"/>
          <a:tileRect/>
        </a:gradFill>
      </dgm:spPr>
      <dgm:t>
        <a:bodyPr/>
        <a:lstStyle/>
        <a:p>
          <a:r>
            <a:rPr lang="en-US" dirty="0"/>
            <a:t>PROGRAMMES TRANSFRONTALIERS </a:t>
          </a:r>
        </a:p>
      </dgm:t>
    </dgm:pt>
    <dgm:pt modelId="{5C72DBA7-93BA-439D-9762-982541AB3773}" type="parTrans" cxnId="{43F18E98-8DB8-430A-9822-097D560DA46C}">
      <dgm:prSet/>
      <dgm:spPr/>
      <dgm:t>
        <a:bodyPr/>
        <a:lstStyle/>
        <a:p>
          <a:endParaRPr lang="en-US"/>
        </a:p>
      </dgm:t>
    </dgm:pt>
    <dgm:pt modelId="{D78364AA-6646-4B14-A2A8-03B36C4C6605}" type="pres">
      <dgm:prSet presAssocID="{5D824C09-13EF-42A3-8DA2-254932864C90}" presName="Name0" presStyleCnt="0">
        <dgm:presLayoutVars>
          <dgm:chMax/>
          <dgm:chPref/>
          <dgm:dir/>
          <dgm:animLvl val="lvl"/>
        </dgm:presLayoutVars>
      </dgm:prSet>
      <dgm:spPr/>
    </dgm:pt>
    <dgm:pt modelId="{ED146651-1FFC-4F34-BB83-C0F828574986}" type="pres">
      <dgm:prSet presAssocID="{6426A604-0D1D-4FDE-A400-41B4DDFDBA48}" presName="composite" presStyleCnt="0"/>
      <dgm:spPr/>
    </dgm:pt>
    <dgm:pt modelId="{97C9ADC7-0D3D-4FC3-AC1B-51258B67C3F7}" type="pres">
      <dgm:prSet presAssocID="{6426A604-0D1D-4FDE-A400-41B4DDFDBA48}" presName="Parent1" presStyleLbl="node1" presStyleIdx="0" presStyleCnt="10" custScaleX="117494" custScaleY="104395" custLinFactNeighborX="11025" custLinFactNeighborY="-246">
        <dgm:presLayoutVars>
          <dgm:chMax val="1"/>
          <dgm:chPref val="1"/>
          <dgm:bulletEnabled val="1"/>
        </dgm:presLayoutVars>
      </dgm:prSet>
      <dgm:spPr/>
    </dgm:pt>
    <dgm:pt modelId="{8DB6AB02-2B98-4EBE-8132-345A9655C923}" type="pres">
      <dgm:prSet presAssocID="{6426A604-0D1D-4FDE-A400-41B4DDFDBA48}" presName="Childtext1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A4E78368-8274-4189-AEB1-7EDE10B09BEC}" type="pres">
      <dgm:prSet presAssocID="{6426A604-0D1D-4FDE-A400-41B4DDFDBA48}" presName="BalanceSpacing" presStyleCnt="0"/>
      <dgm:spPr/>
    </dgm:pt>
    <dgm:pt modelId="{F65345BA-6192-4BDE-8B0B-B978CDFC63C4}" type="pres">
      <dgm:prSet presAssocID="{6426A604-0D1D-4FDE-A400-41B4DDFDBA48}" presName="BalanceSpacing1" presStyleCnt="0"/>
      <dgm:spPr/>
    </dgm:pt>
    <dgm:pt modelId="{2FABFA93-D542-45D1-BAB8-26BDCD608E1C}" type="pres">
      <dgm:prSet presAssocID="{98C16B12-7A72-45A3-8644-65F2555785BA}" presName="Accent1Text" presStyleLbl="node1" presStyleIdx="1" presStyleCnt="10" custScaleX="115592" custLinFactNeighborX="-36899" custLinFactNeighborY="-2444"/>
      <dgm:spPr/>
    </dgm:pt>
    <dgm:pt modelId="{A0696ED6-F6D6-4B15-92BC-88E3B3B80F58}" type="pres">
      <dgm:prSet presAssocID="{98C16B12-7A72-45A3-8644-65F2555785BA}" presName="spaceBetweenRectangles" presStyleCnt="0"/>
      <dgm:spPr/>
    </dgm:pt>
    <dgm:pt modelId="{E36741DF-CD35-4304-BF91-D76159173266}" type="pres">
      <dgm:prSet presAssocID="{9035BBF9-DA45-4B6A-92AF-CC1C6C90E89F}" presName="composite" presStyleCnt="0"/>
      <dgm:spPr/>
    </dgm:pt>
    <dgm:pt modelId="{E0231474-EF65-4EF2-9E70-11065AC70CE7}" type="pres">
      <dgm:prSet presAssocID="{9035BBF9-DA45-4B6A-92AF-CC1C6C90E89F}" presName="Parent1" presStyleLbl="node1" presStyleIdx="2" presStyleCnt="10" custScaleX="121445" custScaleY="106919" custLinFactNeighborY="1376">
        <dgm:presLayoutVars>
          <dgm:chMax val="1"/>
          <dgm:chPref val="1"/>
          <dgm:bulletEnabled val="1"/>
        </dgm:presLayoutVars>
      </dgm:prSet>
      <dgm:spPr/>
    </dgm:pt>
    <dgm:pt modelId="{47BFE94C-29DB-4574-A57B-C8EA664EAE4E}" type="pres">
      <dgm:prSet presAssocID="{9035BBF9-DA45-4B6A-92AF-CC1C6C90E89F}" presName="Childtext1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6FF44D57-4218-4327-82EA-FDA21CE4B1F6}" type="pres">
      <dgm:prSet presAssocID="{9035BBF9-DA45-4B6A-92AF-CC1C6C90E89F}" presName="BalanceSpacing" presStyleCnt="0"/>
      <dgm:spPr/>
    </dgm:pt>
    <dgm:pt modelId="{42E8E0A3-32BE-449E-B301-A98C20269FAA}" type="pres">
      <dgm:prSet presAssocID="{9035BBF9-DA45-4B6A-92AF-CC1C6C90E89F}" presName="BalanceSpacing1" presStyleCnt="0"/>
      <dgm:spPr/>
    </dgm:pt>
    <dgm:pt modelId="{8D9CBB97-1947-49D5-9EF1-0293FD5D031B}" type="pres">
      <dgm:prSet presAssocID="{63FC7580-640F-4497-AED6-B3FB4FD7E6F4}" presName="Accent1Text" presStyleLbl="node1" presStyleIdx="3" presStyleCnt="10" custScaleX="112471" custLinFactNeighborX="48866" custLinFactNeighborY="316"/>
      <dgm:spPr/>
    </dgm:pt>
    <dgm:pt modelId="{5D483B47-7118-47CF-9F4B-2C978C403EE9}" type="pres">
      <dgm:prSet presAssocID="{63FC7580-640F-4497-AED6-B3FB4FD7E6F4}" presName="spaceBetweenRectangles" presStyleCnt="0"/>
      <dgm:spPr/>
    </dgm:pt>
    <dgm:pt modelId="{6FD6AC4E-F5D3-4459-94FE-DCA680DD1C65}" type="pres">
      <dgm:prSet presAssocID="{38E43D1D-A9DD-4E2B-AABB-4A2FAE6FC1A9}" presName="composite" presStyleCnt="0"/>
      <dgm:spPr/>
    </dgm:pt>
    <dgm:pt modelId="{CD3BC40E-E31B-4AE8-9F55-CC2D13A9DB9C}" type="pres">
      <dgm:prSet presAssocID="{38E43D1D-A9DD-4E2B-AABB-4A2FAE6FC1A9}" presName="Parent1" presStyleLbl="node1" presStyleIdx="4" presStyleCnt="10" custScaleX="129224" custLinFactNeighborX="7230" custLinFactNeighborY="5987">
        <dgm:presLayoutVars>
          <dgm:chMax val="1"/>
          <dgm:chPref val="1"/>
          <dgm:bulletEnabled val="1"/>
        </dgm:presLayoutVars>
      </dgm:prSet>
      <dgm:spPr/>
    </dgm:pt>
    <dgm:pt modelId="{AE3C5EA7-9D7B-4F2D-B6B6-322177C62316}" type="pres">
      <dgm:prSet presAssocID="{38E43D1D-A9DD-4E2B-AABB-4A2FAE6FC1A9}" presName="Childtext1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D13F3672-5CE1-403E-B8BE-A35366830601}" type="pres">
      <dgm:prSet presAssocID="{38E43D1D-A9DD-4E2B-AABB-4A2FAE6FC1A9}" presName="BalanceSpacing" presStyleCnt="0"/>
      <dgm:spPr/>
    </dgm:pt>
    <dgm:pt modelId="{02C56149-28C8-491A-A52D-A1AA46F93C98}" type="pres">
      <dgm:prSet presAssocID="{38E43D1D-A9DD-4E2B-AABB-4A2FAE6FC1A9}" presName="BalanceSpacing1" presStyleCnt="0"/>
      <dgm:spPr/>
    </dgm:pt>
    <dgm:pt modelId="{A42AE165-54FD-441E-9D6D-190EE47B0881}" type="pres">
      <dgm:prSet presAssocID="{F16926C3-734C-4421-80C7-1342BADE0F7D}" presName="Accent1Text" presStyleLbl="node1" presStyleIdx="5" presStyleCnt="10" custScaleX="118669" custLinFactNeighborX="-60720" custLinFactNeighborY="-7477"/>
      <dgm:spPr/>
    </dgm:pt>
    <dgm:pt modelId="{2A7ABE3D-246A-4B65-AA60-EEEA419B5C43}" type="pres">
      <dgm:prSet presAssocID="{F16926C3-734C-4421-80C7-1342BADE0F7D}" presName="spaceBetweenRectangles" presStyleCnt="0"/>
      <dgm:spPr/>
    </dgm:pt>
    <dgm:pt modelId="{B8CDADBB-5F00-439E-84B9-06793314CD93}" type="pres">
      <dgm:prSet presAssocID="{035085B3-5B92-4D42-BBFB-D5C788073554}" presName="composite" presStyleCnt="0"/>
      <dgm:spPr/>
    </dgm:pt>
    <dgm:pt modelId="{C24A6B7E-F8A1-4C68-9F12-43E4422E35DC}" type="pres">
      <dgm:prSet presAssocID="{035085B3-5B92-4D42-BBFB-D5C788073554}" presName="Parent1" presStyleLbl="node1" presStyleIdx="6" presStyleCnt="10" custScaleX="122760" custLinFactNeighborX="-21472" custLinFactNeighborY="572">
        <dgm:presLayoutVars>
          <dgm:chMax val="1"/>
          <dgm:chPref val="1"/>
          <dgm:bulletEnabled val="1"/>
        </dgm:presLayoutVars>
      </dgm:prSet>
      <dgm:spPr/>
    </dgm:pt>
    <dgm:pt modelId="{B78F78AA-B42C-47E3-B410-F01702D70602}" type="pres">
      <dgm:prSet presAssocID="{035085B3-5B92-4D42-BBFB-D5C788073554}" presName="Childtext1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018B1A44-A7BD-4A65-8AEC-383E49D7D38B}" type="pres">
      <dgm:prSet presAssocID="{035085B3-5B92-4D42-BBFB-D5C788073554}" presName="BalanceSpacing" presStyleCnt="0"/>
      <dgm:spPr/>
    </dgm:pt>
    <dgm:pt modelId="{8F3E3DCF-9FD2-4C98-9D11-90280C32761A}" type="pres">
      <dgm:prSet presAssocID="{035085B3-5B92-4D42-BBFB-D5C788073554}" presName="BalanceSpacing1" presStyleCnt="0"/>
      <dgm:spPr/>
    </dgm:pt>
    <dgm:pt modelId="{076DD772-4997-418B-A82A-BB471309B43B}" type="pres">
      <dgm:prSet presAssocID="{34BEFD5B-8F72-4BA7-B631-792EFCFCF332}" presName="Accent1Text" presStyleLbl="node1" presStyleIdx="7" presStyleCnt="10" custScaleX="114568" custLinFactNeighborX="61098" custLinFactNeighborY="-12950"/>
      <dgm:spPr/>
    </dgm:pt>
    <dgm:pt modelId="{697352AF-8F8A-43CD-B482-AB397F456C63}" type="pres">
      <dgm:prSet presAssocID="{34BEFD5B-8F72-4BA7-B631-792EFCFCF332}" presName="spaceBetweenRectangles" presStyleCnt="0"/>
      <dgm:spPr/>
    </dgm:pt>
    <dgm:pt modelId="{E1B760A5-F383-459E-852D-C2C71C77B8B0}" type="pres">
      <dgm:prSet presAssocID="{047C8694-EF61-4756-A8FF-CBDB79762DB3}" presName="composite" presStyleCnt="0"/>
      <dgm:spPr/>
    </dgm:pt>
    <dgm:pt modelId="{408B6F81-4756-4793-8364-2FA0EBD0C41C}" type="pres">
      <dgm:prSet presAssocID="{047C8694-EF61-4756-A8FF-CBDB79762DB3}" presName="Parent1" presStyleLbl="node1" presStyleIdx="8" presStyleCnt="10" custScaleX="126514" custLinFactNeighborX="32327" custLinFactNeighborY="181">
        <dgm:presLayoutVars>
          <dgm:chMax val="1"/>
          <dgm:chPref val="1"/>
          <dgm:bulletEnabled val="1"/>
        </dgm:presLayoutVars>
      </dgm:prSet>
      <dgm:spPr/>
    </dgm:pt>
    <dgm:pt modelId="{BC4C4A33-1DCA-4D54-94C5-863BF03E2524}" type="pres">
      <dgm:prSet presAssocID="{047C8694-EF61-4756-A8FF-CBDB79762DB3}" presName="Childtext1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469C23BE-52DB-427D-87DF-33E1B6ABF6DB}" type="pres">
      <dgm:prSet presAssocID="{047C8694-EF61-4756-A8FF-CBDB79762DB3}" presName="BalanceSpacing" presStyleCnt="0"/>
      <dgm:spPr/>
    </dgm:pt>
    <dgm:pt modelId="{A0840997-4C50-45BE-BE96-FEB2E21C9B54}" type="pres">
      <dgm:prSet presAssocID="{047C8694-EF61-4756-A8FF-CBDB79762DB3}" presName="BalanceSpacing1" presStyleCnt="0"/>
      <dgm:spPr/>
    </dgm:pt>
    <dgm:pt modelId="{56172D22-EBFE-453D-AA9D-2E4C33DEEE51}" type="pres">
      <dgm:prSet presAssocID="{D000AB8C-FE43-4A91-BF7E-5F98E78D39F3}" presName="Accent1Text" presStyleLbl="node1" presStyleIdx="9" presStyleCnt="10" custScaleX="114568" custLinFactNeighborX="-81739" custLinFactNeighborY="181"/>
      <dgm:spPr/>
    </dgm:pt>
  </dgm:ptLst>
  <dgm:cxnLst>
    <dgm:cxn modelId="{A8452709-59DC-465E-90D1-6920A3A5F45A}" type="presOf" srcId="{D000AB8C-FE43-4A91-BF7E-5F98E78D39F3}" destId="{56172D22-EBFE-453D-AA9D-2E4C33DEEE51}" srcOrd="0" destOrd="0" presId="urn:microsoft.com/office/officeart/2008/layout/AlternatingHexagons"/>
    <dgm:cxn modelId="{9312191B-CCB5-422F-8882-97057B76CBAB}" srcId="{5D824C09-13EF-42A3-8DA2-254932864C90}" destId="{047C8694-EF61-4756-A8FF-CBDB79762DB3}" srcOrd="4" destOrd="0" parTransId="{8FE52DFE-6342-4D06-96E0-663A563C0984}" sibTransId="{D000AB8C-FE43-4A91-BF7E-5F98E78D39F3}"/>
    <dgm:cxn modelId="{38E9DF2D-D0F2-438A-A583-9094C63F9292}" srcId="{5D824C09-13EF-42A3-8DA2-254932864C90}" destId="{6426A604-0D1D-4FDE-A400-41B4DDFDBA48}" srcOrd="0" destOrd="0" parTransId="{C1B1E8D6-57A1-4CB1-A3F1-190B599C5EDC}" sibTransId="{98C16B12-7A72-45A3-8644-65F2555785BA}"/>
    <dgm:cxn modelId="{85AF6D31-9F12-4A32-88F2-DFDF7C10F8AA}" type="presOf" srcId="{5D824C09-13EF-42A3-8DA2-254932864C90}" destId="{D78364AA-6646-4B14-A2A8-03B36C4C6605}" srcOrd="0" destOrd="0" presId="urn:microsoft.com/office/officeart/2008/layout/AlternatingHexagons"/>
    <dgm:cxn modelId="{AD4F8E3D-B6D9-4574-BC5B-A3CD868FF1E8}" type="presOf" srcId="{63FC7580-640F-4497-AED6-B3FB4FD7E6F4}" destId="{8D9CBB97-1947-49D5-9EF1-0293FD5D031B}" srcOrd="0" destOrd="0" presId="urn:microsoft.com/office/officeart/2008/layout/AlternatingHexagons"/>
    <dgm:cxn modelId="{E4328661-9954-43C5-813A-34077EA575A1}" type="presOf" srcId="{9035BBF9-DA45-4B6A-92AF-CC1C6C90E89F}" destId="{E0231474-EF65-4EF2-9E70-11065AC70CE7}" srcOrd="0" destOrd="0" presId="urn:microsoft.com/office/officeart/2008/layout/AlternatingHexagons"/>
    <dgm:cxn modelId="{F4975F48-576A-4BF1-8355-AE5F7F183C8A}" type="presOf" srcId="{035085B3-5B92-4D42-BBFB-D5C788073554}" destId="{C24A6B7E-F8A1-4C68-9F12-43E4422E35DC}" srcOrd="0" destOrd="0" presId="urn:microsoft.com/office/officeart/2008/layout/AlternatingHexagons"/>
    <dgm:cxn modelId="{5F664171-9097-44B1-BA15-8DBBDE1CF530}" type="presOf" srcId="{047C8694-EF61-4756-A8FF-CBDB79762DB3}" destId="{408B6F81-4756-4793-8364-2FA0EBD0C41C}" srcOrd="0" destOrd="0" presId="urn:microsoft.com/office/officeart/2008/layout/AlternatingHexagons"/>
    <dgm:cxn modelId="{2553367F-A4BA-43EC-A02C-677B5406321E}" type="presOf" srcId="{F16926C3-734C-4421-80C7-1342BADE0F7D}" destId="{A42AE165-54FD-441E-9D6D-190EE47B0881}" srcOrd="0" destOrd="0" presId="urn:microsoft.com/office/officeart/2008/layout/AlternatingHexagons"/>
    <dgm:cxn modelId="{43F18E98-8DB8-430A-9822-097D560DA46C}" srcId="{5D824C09-13EF-42A3-8DA2-254932864C90}" destId="{035085B3-5B92-4D42-BBFB-D5C788073554}" srcOrd="3" destOrd="0" parTransId="{5C72DBA7-93BA-439D-9762-982541AB3773}" sibTransId="{34BEFD5B-8F72-4BA7-B631-792EFCFCF332}"/>
    <dgm:cxn modelId="{938311B6-14D4-4863-BA32-7A623A28AF55}" srcId="{5D824C09-13EF-42A3-8DA2-254932864C90}" destId="{9035BBF9-DA45-4B6A-92AF-CC1C6C90E89F}" srcOrd="1" destOrd="0" parTransId="{0D100889-80A9-4F28-B053-71F6904F91C5}" sibTransId="{63FC7580-640F-4497-AED6-B3FB4FD7E6F4}"/>
    <dgm:cxn modelId="{8DD64FB9-036F-4BC1-AF54-A3FE8F3C724D}" type="presOf" srcId="{98C16B12-7A72-45A3-8644-65F2555785BA}" destId="{2FABFA93-D542-45D1-BAB8-26BDCD608E1C}" srcOrd="0" destOrd="0" presId="urn:microsoft.com/office/officeart/2008/layout/AlternatingHexagons"/>
    <dgm:cxn modelId="{0EAF58E2-1D91-4049-84C9-EF34FF9A0D1E}" srcId="{5D824C09-13EF-42A3-8DA2-254932864C90}" destId="{38E43D1D-A9DD-4E2B-AABB-4A2FAE6FC1A9}" srcOrd="2" destOrd="0" parTransId="{F0CDBF6C-1E54-4677-B205-C70E8524A1AA}" sibTransId="{F16926C3-734C-4421-80C7-1342BADE0F7D}"/>
    <dgm:cxn modelId="{B0A4F3E8-9E63-4B60-9830-B70819FA99C3}" type="presOf" srcId="{38E43D1D-A9DD-4E2B-AABB-4A2FAE6FC1A9}" destId="{CD3BC40E-E31B-4AE8-9F55-CC2D13A9DB9C}" srcOrd="0" destOrd="0" presId="urn:microsoft.com/office/officeart/2008/layout/AlternatingHexagons"/>
    <dgm:cxn modelId="{560172F4-AE05-40FC-8772-07D32203686D}" type="presOf" srcId="{6426A604-0D1D-4FDE-A400-41B4DDFDBA48}" destId="{97C9ADC7-0D3D-4FC3-AC1B-51258B67C3F7}" srcOrd="0" destOrd="0" presId="urn:microsoft.com/office/officeart/2008/layout/AlternatingHexagons"/>
    <dgm:cxn modelId="{21A8CAFF-70C7-476F-B31B-E3E1CF3F5238}" type="presOf" srcId="{34BEFD5B-8F72-4BA7-B631-792EFCFCF332}" destId="{076DD772-4997-418B-A82A-BB471309B43B}" srcOrd="0" destOrd="0" presId="urn:microsoft.com/office/officeart/2008/layout/AlternatingHexagons"/>
    <dgm:cxn modelId="{69D3B0F4-66CE-42D0-AACA-915BE2275B39}" type="presParOf" srcId="{D78364AA-6646-4B14-A2A8-03B36C4C6605}" destId="{ED146651-1FFC-4F34-BB83-C0F828574986}" srcOrd="0" destOrd="0" presId="urn:microsoft.com/office/officeart/2008/layout/AlternatingHexagons"/>
    <dgm:cxn modelId="{4F99EBEB-215A-444B-BEB8-2368AA7970B1}" type="presParOf" srcId="{ED146651-1FFC-4F34-BB83-C0F828574986}" destId="{97C9ADC7-0D3D-4FC3-AC1B-51258B67C3F7}" srcOrd="0" destOrd="0" presId="urn:microsoft.com/office/officeart/2008/layout/AlternatingHexagons"/>
    <dgm:cxn modelId="{D5A17D55-67E6-4585-9893-579E62BD7A15}" type="presParOf" srcId="{ED146651-1FFC-4F34-BB83-C0F828574986}" destId="{8DB6AB02-2B98-4EBE-8132-345A9655C923}" srcOrd="1" destOrd="0" presId="urn:microsoft.com/office/officeart/2008/layout/AlternatingHexagons"/>
    <dgm:cxn modelId="{37810B24-7B8F-4FD6-83E6-5C6AA6E0B5A7}" type="presParOf" srcId="{ED146651-1FFC-4F34-BB83-C0F828574986}" destId="{A4E78368-8274-4189-AEB1-7EDE10B09BEC}" srcOrd="2" destOrd="0" presId="urn:microsoft.com/office/officeart/2008/layout/AlternatingHexagons"/>
    <dgm:cxn modelId="{8B50AC31-4128-47DE-9B25-30EEB3C12143}" type="presParOf" srcId="{ED146651-1FFC-4F34-BB83-C0F828574986}" destId="{F65345BA-6192-4BDE-8B0B-B978CDFC63C4}" srcOrd="3" destOrd="0" presId="urn:microsoft.com/office/officeart/2008/layout/AlternatingHexagons"/>
    <dgm:cxn modelId="{A7B956E6-3042-4625-93E2-BB0A4B7C33ED}" type="presParOf" srcId="{ED146651-1FFC-4F34-BB83-C0F828574986}" destId="{2FABFA93-D542-45D1-BAB8-26BDCD608E1C}" srcOrd="4" destOrd="0" presId="urn:microsoft.com/office/officeart/2008/layout/AlternatingHexagons"/>
    <dgm:cxn modelId="{969DF26A-7098-41FA-BA65-6484449893E9}" type="presParOf" srcId="{D78364AA-6646-4B14-A2A8-03B36C4C6605}" destId="{A0696ED6-F6D6-4B15-92BC-88E3B3B80F58}" srcOrd="1" destOrd="0" presId="urn:microsoft.com/office/officeart/2008/layout/AlternatingHexagons"/>
    <dgm:cxn modelId="{E105EB7E-CDF5-4EFE-8537-1472B1EACF6E}" type="presParOf" srcId="{D78364AA-6646-4B14-A2A8-03B36C4C6605}" destId="{E36741DF-CD35-4304-BF91-D76159173266}" srcOrd="2" destOrd="0" presId="urn:microsoft.com/office/officeart/2008/layout/AlternatingHexagons"/>
    <dgm:cxn modelId="{260B1DDE-4433-46BD-900A-2AAC332B2A62}" type="presParOf" srcId="{E36741DF-CD35-4304-BF91-D76159173266}" destId="{E0231474-EF65-4EF2-9E70-11065AC70CE7}" srcOrd="0" destOrd="0" presId="urn:microsoft.com/office/officeart/2008/layout/AlternatingHexagons"/>
    <dgm:cxn modelId="{0B63882E-65EF-405F-B082-197D2953E586}" type="presParOf" srcId="{E36741DF-CD35-4304-BF91-D76159173266}" destId="{47BFE94C-29DB-4574-A57B-C8EA664EAE4E}" srcOrd="1" destOrd="0" presId="urn:microsoft.com/office/officeart/2008/layout/AlternatingHexagons"/>
    <dgm:cxn modelId="{CDC3B2AB-DE7B-4918-86E3-BA368A8CBDDA}" type="presParOf" srcId="{E36741DF-CD35-4304-BF91-D76159173266}" destId="{6FF44D57-4218-4327-82EA-FDA21CE4B1F6}" srcOrd="2" destOrd="0" presId="urn:microsoft.com/office/officeart/2008/layout/AlternatingHexagons"/>
    <dgm:cxn modelId="{7CA65A1D-C8DC-437F-9F13-C2DCBAA4FC1F}" type="presParOf" srcId="{E36741DF-CD35-4304-BF91-D76159173266}" destId="{42E8E0A3-32BE-449E-B301-A98C20269FAA}" srcOrd="3" destOrd="0" presId="urn:microsoft.com/office/officeart/2008/layout/AlternatingHexagons"/>
    <dgm:cxn modelId="{580D0A9B-1E3A-4EE5-8E99-5AF7D47C0031}" type="presParOf" srcId="{E36741DF-CD35-4304-BF91-D76159173266}" destId="{8D9CBB97-1947-49D5-9EF1-0293FD5D031B}" srcOrd="4" destOrd="0" presId="urn:microsoft.com/office/officeart/2008/layout/AlternatingHexagons"/>
    <dgm:cxn modelId="{85B9FEF1-3BAE-486E-A4FE-58E4C312B551}" type="presParOf" srcId="{D78364AA-6646-4B14-A2A8-03B36C4C6605}" destId="{5D483B47-7118-47CF-9F4B-2C978C403EE9}" srcOrd="3" destOrd="0" presId="urn:microsoft.com/office/officeart/2008/layout/AlternatingHexagons"/>
    <dgm:cxn modelId="{1EBD4AA6-13E6-4CE5-93F1-F4B6337A7B84}" type="presParOf" srcId="{D78364AA-6646-4B14-A2A8-03B36C4C6605}" destId="{6FD6AC4E-F5D3-4459-94FE-DCA680DD1C65}" srcOrd="4" destOrd="0" presId="urn:microsoft.com/office/officeart/2008/layout/AlternatingHexagons"/>
    <dgm:cxn modelId="{D2FE2756-7D1E-4A07-AD2F-43E3D33A88EA}" type="presParOf" srcId="{6FD6AC4E-F5D3-4459-94FE-DCA680DD1C65}" destId="{CD3BC40E-E31B-4AE8-9F55-CC2D13A9DB9C}" srcOrd="0" destOrd="0" presId="urn:microsoft.com/office/officeart/2008/layout/AlternatingHexagons"/>
    <dgm:cxn modelId="{06EE363C-824F-4F66-AC89-B25EDE61190E}" type="presParOf" srcId="{6FD6AC4E-F5D3-4459-94FE-DCA680DD1C65}" destId="{AE3C5EA7-9D7B-4F2D-B6B6-322177C62316}" srcOrd="1" destOrd="0" presId="urn:microsoft.com/office/officeart/2008/layout/AlternatingHexagons"/>
    <dgm:cxn modelId="{C5C25B74-0709-457B-835D-CC8ABF637B26}" type="presParOf" srcId="{6FD6AC4E-F5D3-4459-94FE-DCA680DD1C65}" destId="{D13F3672-5CE1-403E-B8BE-A35366830601}" srcOrd="2" destOrd="0" presId="urn:microsoft.com/office/officeart/2008/layout/AlternatingHexagons"/>
    <dgm:cxn modelId="{A5BD73B6-93A0-439C-969F-0BF223A09EB6}" type="presParOf" srcId="{6FD6AC4E-F5D3-4459-94FE-DCA680DD1C65}" destId="{02C56149-28C8-491A-A52D-A1AA46F93C98}" srcOrd="3" destOrd="0" presId="urn:microsoft.com/office/officeart/2008/layout/AlternatingHexagons"/>
    <dgm:cxn modelId="{5107CC2E-701D-4247-9F13-63FE48C2B24D}" type="presParOf" srcId="{6FD6AC4E-F5D3-4459-94FE-DCA680DD1C65}" destId="{A42AE165-54FD-441E-9D6D-190EE47B0881}" srcOrd="4" destOrd="0" presId="urn:microsoft.com/office/officeart/2008/layout/AlternatingHexagons"/>
    <dgm:cxn modelId="{6802FFDE-038D-40D7-B7FE-FCDF6A408AF7}" type="presParOf" srcId="{D78364AA-6646-4B14-A2A8-03B36C4C6605}" destId="{2A7ABE3D-246A-4B65-AA60-EEEA419B5C43}" srcOrd="5" destOrd="0" presId="urn:microsoft.com/office/officeart/2008/layout/AlternatingHexagons"/>
    <dgm:cxn modelId="{CEFD1371-AD2C-4B6B-AAB1-C24FA29AB412}" type="presParOf" srcId="{D78364AA-6646-4B14-A2A8-03B36C4C6605}" destId="{B8CDADBB-5F00-439E-84B9-06793314CD93}" srcOrd="6" destOrd="0" presId="urn:microsoft.com/office/officeart/2008/layout/AlternatingHexagons"/>
    <dgm:cxn modelId="{398A88BD-F5E6-40F5-9171-4D33F1EA62BD}" type="presParOf" srcId="{B8CDADBB-5F00-439E-84B9-06793314CD93}" destId="{C24A6B7E-F8A1-4C68-9F12-43E4422E35DC}" srcOrd="0" destOrd="0" presId="urn:microsoft.com/office/officeart/2008/layout/AlternatingHexagons"/>
    <dgm:cxn modelId="{1F5B3625-97DA-4783-BFA1-ED1BB4EBC11A}" type="presParOf" srcId="{B8CDADBB-5F00-439E-84B9-06793314CD93}" destId="{B78F78AA-B42C-47E3-B410-F01702D70602}" srcOrd="1" destOrd="0" presId="urn:microsoft.com/office/officeart/2008/layout/AlternatingHexagons"/>
    <dgm:cxn modelId="{F3C466D9-DEBE-4774-B06C-DD69D749EF1A}" type="presParOf" srcId="{B8CDADBB-5F00-439E-84B9-06793314CD93}" destId="{018B1A44-A7BD-4A65-8AEC-383E49D7D38B}" srcOrd="2" destOrd="0" presId="urn:microsoft.com/office/officeart/2008/layout/AlternatingHexagons"/>
    <dgm:cxn modelId="{E71BA99E-D723-4D61-90AC-D9FA1F732F9E}" type="presParOf" srcId="{B8CDADBB-5F00-439E-84B9-06793314CD93}" destId="{8F3E3DCF-9FD2-4C98-9D11-90280C32761A}" srcOrd="3" destOrd="0" presId="urn:microsoft.com/office/officeart/2008/layout/AlternatingHexagons"/>
    <dgm:cxn modelId="{45210F7C-41B9-4A56-B2FA-5C1F84D1B573}" type="presParOf" srcId="{B8CDADBB-5F00-439E-84B9-06793314CD93}" destId="{076DD772-4997-418B-A82A-BB471309B43B}" srcOrd="4" destOrd="0" presId="urn:microsoft.com/office/officeart/2008/layout/AlternatingHexagons"/>
    <dgm:cxn modelId="{E607F355-0AB3-4038-9BD0-9857A250267F}" type="presParOf" srcId="{D78364AA-6646-4B14-A2A8-03B36C4C6605}" destId="{697352AF-8F8A-43CD-B482-AB397F456C63}" srcOrd="7" destOrd="0" presId="urn:microsoft.com/office/officeart/2008/layout/AlternatingHexagons"/>
    <dgm:cxn modelId="{8E46C6A2-6E17-4AE6-B75E-CF6A4A1C4F1A}" type="presParOf" srcId="{D78364AA-6646-4B14-A2A8-03B36C4C6605}" destId="{E1B760A5-F383-459E-852D-C2C71C77B8B0}" srcOrd="8" destOrd="0" presId="urn:microsoft.com/office/officeart/2008/layout/AlternatingHexagons"/>
    <dgm:cxn modelId="{AD0B5FC4-CCCA-4E39-A0CC-EAE4CE2579EA}" type="presParOf" srcId="{E1B760A5-F383-459E-852D-C2C71C77B8B0}" destId="{408B6F81-4756-4793-8364-2FA0EBD0C41C}" srcOrd="0" destOrd="0" presId="urn:microsoft.com/office/officeart/2008/layout/AlternatingHexagons"/>
    <dgm:cxn modelId="{B62C2788-EDF8-4770-9DEB-85B126261792}" type="presParOf" srcId="{E1B760A5-F383-459E-852D-C2C71C77B8B0}" destId="{BC4C4A33-1DCA-4D54-94C5-863BF03E2524}" srcOrd="1" destOrd="0" presId="urn:microsoft.com/office/officeart/2008/layout/AlternatingHexagons"/>
    <dgm:cxn modelId="{27663BAE-5ECF-42E5-AD21-0CE0B342BABA}" type="presParOf" srcId="{E1B760A5-F383-459E-852D-C2C71C77B8B0}" destId="{469C23BE-52DB-427D-87DF-33E1B6ABF6DB}" srcOrd="2" destOrd="0" presId="urn:microsoft.com/office/officeart/2008/layout/AlternatingHexagons"/>
    <dgm:cxn modelId="{EA213837-0A3B-4B7C-87A3-F95564CB8ABE}" type="presParOf" srcId="{E1B760A5-F383-459E-852D-C2C71C77B8B0}" destId="{A0840997-4C50-45BE-BE96-FEB2E21C9B54}" srcOrd="3" destOrd="0" presId="urn:microsoft.com/office/officeart/2008/layout/AlternatingHexagons"/>
    <dgm:cxn modelId="{FD19EC75-9863-4C0C-AE66-AFA82EC6130D}" type="presParOf" srcId="{E1B760A5-F383-459E-852D-C2C71C77B8B0}" destId="{56172D22-EBFE-453D-AA9D-2E4C33DEEE51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585083-01E6-4ADE-A202-0EBBA349A8D4}" type="doc">
      <dgm:prSet loTypeId="urn:microsoft.com/office/officeart/2018/layout/CircleProcess" loCatId="simpleprocesssa" qsTypeId="urn:microsoft.com/office/officeart/2005/8/quickstyle/3d1" qsCatId="3D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8E136FB-922D-4CAA-9609-F322087CA4F8}">
      <dgm:prSet/>
      <dgm:spPr/>
      <dgm:t>
        <a:bodyPr/>
        <a:lstStyle/>
        <a:p>
          <a:r>
            <a:rPr lang="fr-FR"/>
            <a:t>ADAPTATION </a:t>
          </a:r>
          <a:endParaRPr lang="en-US"/>
        </a:p>
      </dgm:t>
    </dgm:pt>
    <dgm:pt modelId="{F46973DB-D0EA-4382-BAFB-75CC8D9BDEFA}" type="parTrans" cxnId="{177EBC54-4F85-44FA-BCB9-98F393CAE32D}">
      <dgm:prSet/>
      <dgm:spPr/>
      <dgm:t>
        <a:bodyPr/>
        <a:lstStyle/>
        <a:p>
          <a:endParaRPr lang="en-US"/>
        </a:p>
      </dgm:t>
    </dgm:pt>
    <dgm:pt modelId="{8DBA1688-96D3-4BB2-91A6-3113B5F7B3AB}" type="sibTrans" cxnId="{177EBC54-4F85-44FA-BCB9-98F393CAE32D}">
      <dgm:prSet/>
      <dgm:spPr/>
      <dgm:t>
        <a:bodyPr/>
        <a:lstStyle/>
        <a:p>
          <a:endParaRPr lang="en-US"/>
        </a:p>
      </dgm:t>
    </dgm:pt>
    <dgm:pt modelId="{AE32D6E2-AADD-41F1-985F-BE809D99081B}">
      <dgm:prSet custT="1"/>
      <dgm:spPr/>
      <dgm:t>
        <a:bodyPr/>
        <a:lstStyle/>
        <a:p>
          <a:r>
            <a:rPr lang="fr-FR" sz="2000" b="0"/>
            <a:t>&amp;</a:t>
          </a:r>
          <a:endParaRPr lang="en-US" sz="2000" b="0"/>
        </a:p>
      </dgm:t>
    </dgm:pt>
    <dgm:pt modelId="{FB71B120-4F4F-4190-B333-F64B5BA16E72}" type="parTrans" cxnId="{2141A424-42D6-44DF-B5C8-A294C27E3BC9}">
      <dgm:prSet/>
      <dgm:spPr/>
      <dgm:t>
        <a:bodyPr/>
        <a:lstStyle/>
        <a:p>
          <a:endParaRPr lang="en-US"/>
        </a:p>
      </dgm:t>
    </dgm:pt>
    <dgm:pt modelId="{6EA41A96-11F5-411D-B29C-0965CFE00F2F}" type="sibTrans" cxnId="{2141A424-42D6-44DF-B5C8-A294C27E3BC9}">
      <dgm:prSet/>
      <dgm:spPr/>
      <dgm:t>
        <a:bodyPr/>
        <a:lstStyle/>
        <a:p>
          <a:endParaRPr lang="en-US"/>
        </a:p>
      </dgm:t>
    </dgm:pt>
    <dgm:pt modelId="{E98414E9-7398-42ED-9784-C1A34721AB06}">
      <dgm:prSet/>
      <dgm:spPr/>
      <dgm:t>
        <a:bodyPr/>
        <a:lstStyle/>
        <a:p>
          <a:r>
            <a:rPr lang="fr-FR"/>
            <a:t>INNOVATION</a:t>
          </a:r>
          <a:endParaRPr lang="en-US"/>
        </a:p>
      </dgm:t>
    </dgm:pt>
    <dgm:pt modelId="{56D0A14A-09E3-4012-8950-1760929CEFFE}" type="parTrans" cxnId="{D02BE8A5-E7ED-49C9-82B3-7D908D64FD92}">
      <dgm:prSet/>
      <dgm:spPr/>
      <dgm:t>
        <a:bodyPr/>
        <a:lstStyle/>
        <a:p>
          <a:endParaRPr lang="en-US"/>
        </a:p>
      </dgm:t>
    </dgm:pt>
    <dgm:pt modelId="{AE82E274-B78E-4EA9-98F7-A6A6C4B881A7}" type="sibTrans" cxnId="{D02BE8A5-E7ED-49C9-82B3-7D908D64FD92}">
      <dgm:prSet/>
      <dgm:spPr/>
      <dgm:t>
        <a:bodyPr/>
        <a:lstStyle/>
        <a:p>
          <a:endParaRPr lang="en-US"/>
        </a:p>
      </dgm:t>
    </dgm:pt>
    <dgm:pt modelId="{7EB16C97-77F8-484D-A356-1C12502E55C8}">
      <dgm:prSet/>
      <dgm:spPr/>
      <dgm:t>
        <a:bodyPr/>
        <a:lstStyle/>
        <a:p>
          <a:r>
            <a:rPr lang="fr-FR" i="1" dirty="0"/>
            <a:t>un travail en creux</a:t>
          </a:r>
          <a:endParaRPr lang="en-US" dirty="0"/>
        </a:p>
      </dgm:t>
    </dgm:pt>
    <dgm:pt modelId="{DF1245A1-68D5-466B-9167-19A83BD5582A}" type="parTrans" cxnId="{FB80EFC6-4956-468D-8251-0A076D2AB351}">
      <dgm:prSet/>
      <dgm:spPr/>
      <dgm:t>
        <a:bodyPr/>
        <a:lstStyle/>
        <a:p>
          <a:endParaRPr lang="en-US"/>
        </a:p>
      </dgm:t>
    </dgm:pt>
    <dgm:pt modelId="{3149714B-F286-401D-A184-209471D4CEF2}" type="sibTrans" cxnId="{FB80EFC6-4956-468D-8251-0A076D2AB351}">
      <dgm:prSet/>
      <dgm:spPr/>
      <dgm:t>
        <a:bodyPr/>
        <a:lstStyle/>
        <a:p>
          <a:endParaRPr lang="en-US"/>
        </a:p>
      </dgm:t>
    </dgm:pt>
    <dgm:pt modelId="{8BE7D3EA-294C-4864-8E32-824CAE918E3B}">
      <dgm:prSet/>
      <dgm:spPr/>
      <dgm:t>
        <a:bodyPr/>
        <a:lstStyle/>
        <a:p>
          <a:r>
            <a:rPr lang="fr-FR" dirty="0"/>
            <a:t>PROXIMITE</a:t>
          </a:r>
          <a:endParaRPr lang="en-US" dirty="0"/>
        </a:p>
      </dgm:t>
    </dgm:pt>
    <dgm:pt modelId="{8786046A-879F-401D-930D-EE70839871F9}" type="sibTrans" cxnId="{0B468411-C960-4194-B4D9-72BDDE042D0B}">
      <dgm:prSet/>
      <dgm:spPr/>
      <dgm:t>
        <a:bodyPr/>
        <a:lstStyle/>
        <a:p>
          <a:endParaRPr lang="en-US"/>
        </a:p>
      </dgm:t>
    </dgm:pt>
    <dgm:pt modelId="{066723AB-3CBD-4C83-B122-F99BFC8D9696}" type="parTrans" cxnId="{0B468411-C960-4194-B4D9-72BDDE042D0B}">
      <dgm:prSet/>
      <dgm:spPr/>
      <dgm:t>
        <a:bodyPr/>
        <a:lstStyle/>
        <a:p>
          <a:endParaRPr lang="en-US"/>
        </a:p>
      </dgm:t>
    </dgm:pt>
    <dgm:pt modelId="{F48D2685-0F94-4C47-95C5-A24D9BDDA094}" type="pres">
      <dgm:prSet presAssocID="{9F585083-01E6-4ADE-A202-0EBBA349A8D4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88E43BE3-6A38-403C-B3FF-FBC2F475CFBC}" type="pres">
      <dgm:prSet presAssocID="{7EB16C97-77F8-484D-A356-1C12502E55C8}" presName="Accent5" presStyleCnt="0"/>
      <dgm:spPr/>
    </dgm:pt>
    <dgm:pt modelId="{0F0B5223-5033-4741-B8C2-1609C8BB1F69}" type="pres">
      <dgm:prSet presAssocID="{7EB16C97-77F8-484D-A356-1C12502E55C8}" presName="Accent" presStyleLbl="node1" presStyleIdx="0" presStyleCnt="10"/>
      <dgm:spPr/>
    </dgm:pt>
    <dgm:pt modelId="{1913EE9E-CCD7-49BD-A22F-BB04BE5A4C70}" type="pres">
      <dgm:prSet presAssocID="{7EB16C97-77F8-484D-A356-1C12502E55C8}" presName="ParentBackground5" presStyleCnt="0"/>
      <dgm:spPr/>
    </dgm:pt>
    <dgm:pt modelId="{04DDF318-A2EC-481E-BA93-E38E1824C92B}" type="pres">
      <dgm:prSet presAssocID="{7EB16C97-77F8-484D-A356-1C12502E55C8}" presName="ParentBackground" presStyleLbl="node1" presStyleIdx="1" presStyleCnt="10"/>
      <dgm:spPr/>
    </dgm:pt>
    <dgm:pt modelId="{BDDC3B95-80A3-4C85-8978-DDF7F1A7738F}" type="pres">
      <dgm:prSet presAssocID="{7EB16C97-77F8-484D-A356-1C12502E55C8}" presName="Parent5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FE899D31-6FA6-4FB0-BEDF-356DAC04B921}" type="pres">
      <dgm:prSet presAssocID="{E98414E9-7398-42ED-9784-C1A34721AB06}" presName="Accent4" presStyleCnt="0"/>
      <dgm:spPr/>
    </dgm:pt>
    <dgm:pt modelId="{1C475378-AD94-40CE-BB06-781803FEE551}" type="pres">
      <dgm:prSet presAssocID="{E98414E9-7398-42ED-9784-C1A34721AB06}" presName="Accent" presStyleLbl="node1" presStyleIdx="2" presStyleCnt="10"/>
      <dgm:spPr/>
    </dgm:pt>
    <dgm:pt modelId="{1C4D3AE1-5792-4D5E-893A-717B2FB8498C}" type="pres">
      <dgm:prSet presAssocID="{E98414E9-7398-42ED-9784-C1A34721AB06}" presName="ParentBackground4" presStyleCnt="0"/>
      <dgm:spPr/>
    </dgm:pt>
    <dgm:pt modelId="{9626F424-5D43-422D-84D8-EC431F5AB54B}" type="pres">
      <dgm:prSet presAssocID="{E98414E9-7398-42ED-9784-C1A34721AB06}" presName="ParentBackground" presStyleLbl="node1" presStyleIdx="3" presStyleCnt="10"/>
      <dgm:spPr/>
    </dgm:pt>
    <dgm:pt modelId="{D759E15E-719A-4AB1-AA53-41B39574F20B}" type="pres">
      <dgm:prSet presAssocID="{E98414E9-7398-42ED-9784-C1A34721AB06}" presName="Parent4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5C8F7581-9B70-4B2B-8001-B280189675BD}" type="pres">
      <dgm:prSet presAssocID="{AE32D6E2-AADD-41F1-985F-BE809D99081B}" presName="Accent3" presStyleCnt="0"/>
      <dgm:spPr/>
    </dgm:pt>
    <dgm:pt modelId="{322B504C-01EE-4D6D-BD85-0A19AB288A67}" type="pres">
      <dgm:prSet presAssocID="{AE32D6E2-AADD-41F1-985F-BE809D99081B}" presName="Accent" presStyleLbl="node1" presStyleIdx="4" presStyleCnt="10"/>
      <dgm:spPr/>
    </dgm:pt>
    <dgm:pt modelId="{39A722A9-932B-4C8C-BAC1-2C895E55F692}" type="pres">
      <dgm:prSet presAssocID="{AE32D6E2-AADD-41F1-985F-BE809D99081B}" presName="ParentBackground3" presStyleCnt="0"/>
      <dgm:spPr/>
    </dgm:pt>
    <dgm:pt modelId="{D589A0FD-BC4D-4D75-9AD7-04F49500D3D9}" type="pres">
      <dgm:prSet presAssocID="{AE32D6E2-AADD-41F1-985F-BE809D99081B}" presName="ParentBackground" presStyleLbl="node1" presStyleIdx="5" presStyleCnt="10" custLinFactNeighborX="-3014" custLinFactNeighborY="-9"/>
      <dgm:spPr/>
    </dgm:pt>
    <dgm:pt modelId="{A3434338-6B4F-4D19-883C-5AB9838CE7ED}" type="pres">
      <dgm:prSet presAssocID="{AE32D6E2-AADD-41F1-985F-BE809D99081B}" presName="Parent3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49A5FF03-5013-4E49-80AE-FA43964581A8}" type="pres">
      <dgm:prSet presAssocID="{08E136FB-922D-4CAA-9609-F322087CA4F8}" presName="Accent2" presStyleCnt="0"/>
      <dgm:spPr/>
    </dgm:pt>
    <dgm:pt modelId="{0137421E-57EA-4BC9-BCA3-69228029F758}" type="pres">
      <dgm:prSet presAssocID="{08E136FB-922D-4CAA-9609-F322087CA4F8}" presName="Accent" presStyleLbl="node1" presStyleIdx="6" presStyleCnt="10"/>
      <dgm:spPr/>
    </dgm:pt>
    <dgm:pt modelId="{291183B8-723B-4967-956C-F3E776269F38}" type="pres">
      <dgm:prSet presAssocID="{08E136FB-922D-4CAA-9609-F322087CA4F8}" presName="ParentBackground2" presStyleCnt="0"/>
      <dgm:spPr/>
    </dgm:pt>
    <dgm:pt modelId="{A880F594-BD88-498A-9974-7B7F1A90A8A5}" type="pres">
      <dgm:prSet presAssocID="{08E136FB-922D-4CAA-9609-F322087CA4F8}" presName="ParentBackground" presStyleLbl="node1" presStyleIdx="7" presStyleCnt="10"/>
      <dgm:spPr/>
    </dgm:pt>
    <dgm:pt modelId="{DCC39B3A-6AD1-4E2D-A264-9DED7BF63412}" type="pres">
      <dgm:prSet presAssocID="{08E136FB-922D-4CAA-9609-F322087CA4F8}" presName="Parent2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20DFC248-465B-4998-8053-63233F6E7F1C}" type="pres">
      <dgm:prSet presAssocID="{8BE7D3EA-294C-4864-8E32-824CAE918E3B}" presName="Accent1" presStyleCnt="0"/>
      <dgm:spPr/>
    </dgm:pt>
    <dgm:pt modelId="{2C0AB587-7BA0-4824-8192-BC8D4963676F}" type="pres">
      <dgm:prSet presAssocID="{8BE7D3EA-294C-4864-8E32-824CAE918E3B}" presName="Accent" presStyleLbl="node1" presStyleIdx="8" presStyleCnt="10"/>
      <dgm:spPr/>
    </dgm:pt>
    <dgm:pt modelId="{BEE7D9AB-3E6E-4C5A-829E-3771E424894C}" type="pres">
      <dgm:prSet presAssocID="{8BE7D3EA-294C-4864-8E32-824CAE918E3B}" presName="ParentBackground1" presStyleCnt="0"/>
      <dgm:spPr/>
    </dgm:pt>
    <dgm:pt modelId="{657C0E5E-EF2C-4636-8D2C-46E87AE247B0}" type="pres">
      <dgm:prSet presAssocID="{8BE7D3EA-294C-4864-8E32-824CAE918E3B}" presName="ParentBackground" presStyleLbl="node1" presStyleIdx="9" presStyleCnt="10"/>
      <dgm:spPr/>
    </dgm:pt>
    <dgm:pt modelId="{CC6AB41C-2F6B-4A2D-BC47-AF5F6D6C524D}" type="pres">
      <dgm:prSet presAssocID="{8BE7D3EA-294C-4864-8E32-824CAE918E3B}" presName="Parent1" presStyleLbl="fgAcc0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1D36560B-B8F6-481B-A8CA-B6F3F8E886FB}" type="presOf" srcId="{E98414E9-7398-42ED-9784-C1A34721AB06}" destId="{D759E15E-719A-4AB1-AA53-41B39574F20B}" srcOrd="1" destOrd="0" presId="urn:microsoft.com/office/officeart/2018/layout/CircleProcess"/>
    <dgm:cxn modelId="{0B468411-C960-4194-B4D9-72BDDE042D0B}" srcId="{9F585083-01E6-4ADE-A202-0EBBA349A8D4}" destId="{8BE7D3EA-294C-4864-8E32-824CAE918E3B}" srcOrd="0" destOrd="0" parTransId="{066723AB-3CBD-4C83-B122-F99BFC8D9696}" sibTransId="{8786046A-879F-401D-930D-EE70839871F9}"/>
    <dgm:cxn modelId="{1035A516-7CB9-4D32-B9A3-458C0FBF3B1B}" type="presOf" srcId="{7EB16C97-77F8-484D-A356-1C12502E55C8}" destId="{BDDC3B95-80A3-4C85-8978-DDF7F1A7738F}" srcOrd="1" destOrd="0" presId="urn:microsoft.com/office/officeart/2018/layout/CircleProcess"/>
    <dgm:cxn modelId="{2141A424-42D6-44DF-B5C8-A294C27E3BC9}" srcId="{9F585083-01E6-4ADE-A202-0EBBA349A8D4}" destId="{AE32D6E2-AADD-41F1-985F-BE809D99081B}" srcOrd="2" destOrd="0" parTransId="{FB71B120-4F4F-4190-B333-F64B5BA16E72}" sibTransId="{6EA41A96-11F5-411D-B29C-0965CFE00F2F}"/>
    <dgm:cxn modelId="{E9E7E333-A9FA-4C3E-AF46-E0CA7CB2D608}" type="presOf" srcId="{9F585083-01E6-4ADE-A202-0EBBA349A8D4}" destId="{F48D2685-0F94-4C47-95C5-A24D9BDDA094}" srcOrd="0" destOrd="0" presId="urn:microsoft.com/office/officeart/2018/layout/CircleProcess"/>
    <dgm:cxn modelId="{23E5F148-64CA-4448-8F5D-BA9F9A7050D2}" type="presOf" srcId="{E98414E9-7398-42ED-9784-C1A34721AB06}" destId="{9626F424-5D43-422D-84D8-EC431F5AB54B}" srcOrd="0" destOrd="0" presId="urn:microsoft.com/office/officeart/2018/layout/CircleProcess"/>
    <dgm:cxn modelId="{53414D4B-4D02-49C3-89F0-24E191E57023}" type="presOf" srcId="{08E136FB-922D-4CAA-9609-F322087CA4F8}" destId="{A880F594-BD88-498A-9974-7B7F1A90A8A5}" srcOrd="0" destOrd="0" presId="urn:microsoft.com/office/officeart/2018/layout/CircleProcess"/>
    <dgm:cxn modelId="{C07DEA4D-3190-4E3D-B130-07E1BD209607}" type="presOf" srcId="{7EB16C97-77F8-484D-A356-1C12502E55C8}" destId="{04DDF318-A2EC-481E-BA93-E38E1824C92B}" srcOrd="0" destOrd="0" presId="urn:microsoft.com/office/officeart/2018/layout/CircleProcess"/>
    <dgm:cxn modelId="{177EBC54-4F85-44FA-BCB9-98F393CAE32D}" srcId="{9F585083-01E6-4ADE-A202-0EBBA349A8D4}" destId="{08E136FB-922D-4CAA-9609-F322087CA4F8}" srcOrd="1" destOrd="0" parTransId="{F46973DB-D0EA-4382-BAFB-75CC8D9BDEFA}" sibTransId="{8DBA1688-96D3-4BB2-91A6-3113B5F7B3AB}"/>
    <dgm:cxn modelId="{F48CEA94-12F6-4DAC-855B-BF003B95771E}" type="presOf" srcId="{AE32D6E2-AADD-41F1-985F-BE809D99081B}" destId="{D589A0FD-BC4D-4D75-9AD7-04F49500D3D9}" srcOrd="0" destOrd="0" presId="urn:microsoft.com/office/officeart/2018/layout/CircleProcess"/>
    <dgm:cxn modelId="{D02BE8A5-E7ED-49C9-82B3-7D908D64FD92}" srcId="{9F585083-01E6-4ADE-A202-0EBBA349A8D4}" destId="{E98414E9-7398-42ED-9784-C1A34721AB06}" srcOrd="3" destOrd="0" parTransId="{56D0A14A-09E3-4012-8950-1760929CEFFE}" sibTransId="{AE82E274-B78E-4EA9-98F7-A6A6C4B881A7}"/>
    <dgm:cxn modelId="{AD87B3AE-E816-479B-BBB6-3459F81330F8}" type="presOf" srcId="{8BE7D3EA-294C-4864-8E32-824CAE918E3B}" destId="{CC6AB41C-2F6B-4A2D-BC47-AF5F6D6C524D}" srcOrd="1" destOrd="0" presId="urn:microsoft.com/office/officeart/2018/layout/CircleProcess"/>
    <dgm:cxn modelId="{FB80EFC6-4956-468D-8251-0A076D2AB351}" srcId="{9F585083-01E6-4ADE-A202-0EBBA349A8D4}" destId="{7EB16C97-77F8-484D-A356-1C12502E55C8}" srcOrd="4" destOrd="0" parTransId="{DF1245A1-68D5-466B-9167-19A83BD5582A}" sibTransId="{3149714B-F286-401D-A184-209471D4CEF2}"/>
    <dgm:cxn modelId="{0DAF5CDE-3EE5-4666-A6AD-AAF7277C19E4}" type="presOf" srcId="{8BE7D3EA-294C-4864-8E32-824CAE918E3B}" destId="{657C0E5E-EF2C-4636-8D2C-46E87AE247B0}" srcOrd="0" destOrd="0" presId="urn:microsoft.com/office/officeart/2018/layout/CircleProcess"/>
    <dgm:cxn modelId="{C5DC64FC-A09C-45B2-92E6-1B088D37B71A}" type="presOf" srcId="{AE32D6E2-AADD-41F1-985F-BE809D99081B}" destId="{A3434338-6B4F-4D19-883C-5AB9838CE7ED}" srcOrd="1" destOrd="0" presId="urn:microsoft.com/office/officeart/2018/layout/CircleProcess"/>
    <dgm:cxn modelId="{7FE28CFF-2694-4B12-B745-A8A3EFC1B5BB}" type="presOf" srcId="{08E136FB-922D-4CAA-9609-F322087CA4F8}" destId="{DCC39B3A-6AD1-4E2D-A264-9DED7BF63412}" srcOrd="1" destOrd="0" presId="urn:microsoft.com/office/officeart/2018/layout/CircleProcess"/>
    <dgm:cxn modelId="{CED0876E-6D70-4701-852C-9235A83448D3}" type="presParOf" srcId="{F48D2685-0F94-4C47-95C5-A24D9BDDA094}" destId="{88E43BE3-6A38-403C-B3FF-FBC2F475CFBC}" srcOrd="0" destOrd="0" presId="urn:microsoft.com/office/officeart/2018/layout/CircleProcess"/>
    <dgm:cxn modelId="{1C76FA12-6B99-48AB-A188-32FB5A9931C2}" type="presParOf" srcId="{88E43BE3-6A38-403C-B3FF-FBC2F475CFBC}" destId="{0F0B5223-5033-4741-B8C2-1609C8BB1F69}" srcOrd="0" destOrd="0" presId="urn:microsoft.com/office/officeart/2018/layout/CircleProcess"/>
    <dgm:cxn modelId="{CA351943-D25A-44B5-B991-0BE74F0C654A}" type="presParOf" srcId="{F48D2685-0F94-4C47-95C5-A24D9BDDA094}" destId="{1913EE9E-CCD7-49BD-A22F-BB04BE5A4C70}" srcOrd="1" destOrd="0" presId="urn:microsoft.com/office/officeart/2018/layout/CircleProcess"/>
    <dgm:cxn modelId="{BF0AF266-76D9-488C-A253-061A0C983E84}" type="presParOf" srcId="{1913EE9E-CCD7-49BD-A22F-BB04BE5A4C70}" destId="{04DDF318-A2EC-481E-BA93-E38E1824C92B}" srcOrd="0" destOrd="0" presId="urn:microsoft.com/office/officeart/2018/layout/CircleProcess"/>
    <dgm:cxn modelId="{FCACFF4D-D8B2-4C90-8528-22551A16DF0C}" type="presParOf" srcId="{F48D2685-0F94-4C47-95C5-A24D9BDDA094}" destId="{BDDC3B95-80A3-4C85-8978-DDF7F1A7738F}" srcOrd="2" destOrd="0" presId="urn:microsoft.com/office/officeart/2018/layout/CircleProcess"/>
    <dgm:cxn modelId="{78D4FBED-8B50-448C-9A44-83B1B55E5F1E}" type="presParOf" srcId="{F48D2685-0F94-4C47-95C5-A24D9BDDA094}" destId="{FE899D31-6FA6-4FB0-BEDF-356DAC04B921}" srcOrd="3" destOrd="0" presId="urn:microsoft.com/office/officeart/2018/layout/CircleProcess"/>
    <dgm:cxn modelId="{FB405D13-5FD9-4E6B-87CF-FE5E27BCF4E8}" type="presParOf" srcId="{FE899D31-6FA6-4FB0-BEDF-356DAC04B921}" destId="{1C475378-AD94-40CE-BB06-781803FEE551}" srcOrd="0" destOrd="0" presId="urn:microsoft.com/office/officeart/2018/layout/CircleProcess"/>
    <dgm:cxn modelId="{C74708B9-BE5C-4EB8-BA6A-EE24A2132BDD}" type="presParOf" srcId="{F48D2685-0F94-4C47-95C5-A24D9BDDA094}" destId="{1C4D3AE1-5792-4D5E-893A-717B2FB8498C}" srcOrd="4" destOrd="0" presId="urn:microsoft.com/office/officeart/2018/layout/CircleProcess"/>
    <dgm:cxn modelId="{27467E3D-8BD8-4D21-9CBF-B5739649D52E}" type="presParOf" srcId="{1C4D3AE1-5792-4D5E-893A-717B2FB8498C}" destId="{9626F424-5D43-422D-84D8-EC431F5AB54B}" srcOrd="0" destOrd="0" presId="urn:microsoft.com/office/officeart/2018/layout/CircleProcess"/>
    <dgm:cxn modelId="{51A355DF-EF20-4B07-8DA8-8192F062A0C3}" type="presParOf" srcId="{F48D2685-0F94-4C47-95C5-A24D9BDDA094}" destId="{D759E15E-719A-4AB1-AA53-41B39574F20B}" srcOrd="5" destOrd="0" presId="urn:microsoft.com/office/officeart/2018/layout/CircleProcess"/>
    <dgm:cxn modelId="{53328FF7-CDA6-4BA5-A197-3AA89756C7A1}" type="presParOf" srcId="{F48D2685-0F94-4C47-95C5-A24D9BDDA094}" destId="{5C8F7581-9B70-4B2B-8001-B280189675BD}" srcOrd="6" destOrd="0" presId="urn:microsoft.com/office/officeart/2018/layout/CircleProcess"/>
    <dgm:cxn modelId="{2C2CAD58-77D7-4028-877E-9042AD79E68B}" type="presParOf" srcId="{5C8F7581-9B70-4B2B-8001-B280189675BD}" destId="{322B504C-01EE-4D6D-BD85-0A19AB288A67}" srcOrd="0" destOrd="0" presId="urn:microsoft.com/office/officeart/2018/layout/CircleProcess"/>
    <dgm:cxn modelId="{012C0C70-F4DB-4D06-A006-19C8D85C1298}" type="presParOf" srcId="{F48D2685-0F94-4C47-95C5-A24D9BDDA094}" destId="{39A722A9-932B-4C8C-BAC1-2C895E55F692}" srcOrd="7" destOrd="0" presId="urn:microsoft.com/office/officeart/2018/layout/CircleProcess"/>
    <dgm:cxn modelId="{6D90BA9D-80EA-4F08-9BF9-5FC4BE3981AA}" type="presParOf" srcId="{39A722A9-932B-4C8C-BAC1-2C895E55F692}" destId="{D589A0FD-BC4D-4D75-9AD7-04F49500D3D9}" srcOrd="0" destOrd="0" presId="urn:microsoft.com/office/officeart/2018/layout/CircleProcess"/>
    <dgm:cxn modelId="{A62B151F-6BAF-4D6E-AD2B-937E7E6B6151}" type="presParOf" srcId="{F48D2685-0F94-4C47-95C5-A24D9BDDA094}" destId="{A3434338-6B4F-4D19-883C-5AB9838CE7ED}" srcOrd="8" destOrd="0" presId="urn:microsoft.com/office/officeart/2018/layout/CircleProcess"/>
    <dgm:cxn modelId="{AEBD942D-316D-4F06-B223-628143E8533B}" type="presParOf" srcId="{F48D2685-0F94-4C47-95C5-A24D9BDDA094}" destId="{49A5FF03-5013-4E49-80AE-FA43964581A8}" srcOrd="9" destOrd="0" presId="urn:microsoft.com/office/officeart/2018/layout/CircleProcess"/>
    <dgm:cxn modelId="{AA21F446-99B0-415B-BE10-BB7291C734C1}" type="presParOf" srcId="{49A5FF03-5013-4E49-80AE-FA43964581A8}" destId="{0137421E-57EA-4BC9-BCA3-69228029F758}" srcOrd="0" destOrd="0" presId="urn:microsoft.com/office/officeart/2018/layout/CircleProcess"/>
    <dgm:cxn modelId="{2139EEC3-9CC1-4D7D-8295-A1491C8DE416}" type="presParOf" srcId="{F48D2685-0F94-4C47-95C5-A24D9BDDA094}" destId="{291183B8-723B-4967-956C-F3E776269F38}" srcOrd="10" destOrd="0" presId="urn:microsoft.com/office/officeart/2018/layout/CircleProcess"/>
    <dgm:cxn modelId="{D69028ED-DAEF-4BE1-838E-262A80531B79}" type="presParOf" srcId="{291183B8-723B-4967-956C-F3E776269F38}" destId="{A880F594-BD88-498A-9974-7B7F1A90A8A5}" srcOrd="0" destOrd="0" presId="urn:microsoft.com/office/officeart/2018/layout/CircleProcess"/>
    <dgm:cxn modelId="{F90E8887-E104-4772-B200-9E3F8191B737}" type="presParOf" srcId="{F48D2685-0F94-4C47-95C5-A24D9BDDA094}" destId="{DCC39B3A-6AD1-4E2D-A264-9DED7BF63412}" srcOrd="11" destOrd="0" presId="urn:microsoft.com/office/officeart/2018/layout/CircleProcess"/>
    <dgm:cxn modelId="{5B3D5D55-1833-4102-B7DE-05DFB6069D37}" type="presParOf" srcId="{F48D2685-0F94-4C47-95C5-A24D9BDDA094}" destId="{20DFC248-465B-4998-8053-63233F6E7F1C}" srcOrd="12" destOrd="0" presId="urn:microsoft.com/office/officeart/2018/layout/CircleProcess"/>
    <dgm:cxn modelId="{E85DBAB7-7948-4B8D-BB9F-A1ED25DF5820}" type="presParOf" srcId="{20DFC248-465B-4998-8053-63233F6E7F1C}" destId="{2C0AB587-7BA0-4824-8192-BC8D4963676F}" srcOrd="0" destOrd="0" presId="urn:microsoft.com/office/officeart/2018/layout/CircleProcess"/>
    <dgm:cxn modelId="{BB453228-282E-4770-8964-431200A547B0}" type="presParOf" srcId="{F48D2685-0F94-4C47-95C5-A24D9BDDA094}" destId="{BEE7D9AB-3E6E-4C5A-829E-3771E424894C}" srcOrd="13" destOrd="0" presId="urn:microsoft.com/office/officeart/2018/layout/CircleProcess"/>
    <dgm:cxn modelId="{F34186DF-B38F-4534-896A-D4E99147392B}" type="presParOf" srcId="{BEE7D9AB-3E6E-4C5A-829E-3771E424894C}" destId="{657C0E5E-EF2C-4636-8D2C-46E87AE247B0}" srcOrd="0" destOrd="0" presId="urn:microsoft.com/office/officeart/2018/layout/CircleProcess"/>
    <dgm:cxn modelId="{259E6265-2B55-4E61-8367-94CA81835D10}" type="presParOf" srcId="{F48D2685-0F94-4C47-95C5-A24D9BDDA094}" destId="{CC6AB41C-2F6B-4A2D-BC47-AF5F6D6C524D}" srcOrd="14" destOrd="0" presId="urn:microsoft.com/office/officeart/2018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989D8DB-AFBA-47A8-AF10-0F49E06ED39A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387B2D2-3608-4C39-97F6-416A3A692753}">
      <dgm:prSet custT="1"/>
      <dgm:spPr/>
      <dgm:t>
        <a:bodyPr/>
        <a:lstStyle/>
        <a:p>
          <a:pPr algn="ctr"/>
          <a:r>
            <a:rPr lang="fr-FR" sz="1800" b="0" dirty="0">
              <a:latin typeface="Arial" panose="020B0604020202020204" pitchFamily="34" charset="0"/>
              <a:cs typeface="Arial" panose="020B0604020202020204" pitchFamily="34" charset="0"/>
            </a:rPr>
            <a:t>La notion de temporalité à l’épreuve des parcours de vie, </a:t>
          </a:r>
        </a:p>
        <a:p>
          <a:pPr algn="ctr"/>
          <a:r>
            <a:rPr lang="fr-FR" sz="1800" b="0" dirty="0">
              <a:latin typeface="Arial" panose="020B0604020202020204" pitchFamily="34" charset="0"/>
              <a:cs typeface="Arial" panose="020B0604020202020204" pitchFamily="34" charset="0"/>
            </a:rPr>
            <a:t>de la technicité et du politique...</a:t>
          </a:r>
        </a:p>
        <a:p>
          <a:pPr algn="ctr"/>
          <a:r>
            <a:rPr lang="fr-FR" sz="1800" b="1" dirty="0">
              <a:latin typeface="Arial" panose="020B0604020202020204" pitchFamily="34" charset="0"/>
              <a:cs typeface="Arial" panose="020B0604020202020204" pitchFamily="34" charset="0"/>
            </a:rPr>
            <a:t>Quels enjeux et quels repères ? 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C3E677-1628-496B-90EA-464A42F596C8}" type="parTrans" cxnId="{DD4777FF-9787-4552-BA19-62A715F27A30}">
      <dgm:prSet/>
      <dgm:spPr/>
      <dgm:t>
        <a:bodyPr/>
        <a:lstStyle/>
        <a:p>
          <a:endParaRPr lang="en-US"/>
        </a:p>
      </dgm:t>
    </dgm:pt>
    <dgm:pt modelId="{8BB4AEBE-108F-4F58-ADAC-922F7058776A}" type="sibTrans" cxnId="{DD4777FF-9787-4552-BA19-62A715F27A30}">
      <dgm:prSet/>
      <dgm:spPr/>
      <dgm:t>
        <a:bodyPr/>
        <a:lstStyle/>
        <a:p>
          <a:endParaRPr lang="en-US"/>
        </a:p>
      </dgm:t>
    </dgm:pt>
    <dgm:pt modelId="{C0132317-37E8-439E-A4F8-821DF7D60D1C}">
      <dgm:prSet custT="1"/>
      <dgm:spPr/>
      <dgm:t>
        <a:bodyPr/>
        <a:lstStyle/>
        <a:p>
          <a:pPr algn="ctr"/>
          <a:r>
            <a:rPr lang="fr-FR" sz="1500" dirty="0">
              <a:latin typeface="Arial" panose="020B0604020202020204" pitchFamily="34" charset="0"/>
              <a:cs typeface="Arial" panose="020B0604020202020204" pitchFamily="34" charset="0"/>
            </a:rPr>
            <a:t>La co-construction avec les acteurs des objectifs /indicateurs</a:t>
          </a:r>
        </a:p>
        <a:p>
          <a:pPr algn="ctr"/>
          <a:r>
            <a:rPr lang="fr-FR" sz="1200" dirty="0"/>
            <a:t>(Spécifiques, Mesurables, Atteignables, Réalistes,  avec une Temporalité définie) </a:t>
          </a:r>
          <a:endParaRPr lang="en-US" sz="1200" dirty="0"/>
        </a:p>
      </dgm:t>
    </dgm:pt>
    <dgm:pt modelId="{95B564BA-170F-4AE0-82EA-43BB52B7B564}" type="parTrans" cxnId="{493624E2-F0A1-4270-B5D2-81414D723F0E}">
      <dgm:prSet/>
      <dgm:spPr/>
      <dgm:t>
        <a:bodyPr/>
        <a:lstStyle/>
        <a:p>
          <a:endParaRPr lang="en-US"/>
        </a:p>
      </dgm:t>
    </dgm:pt>
    <dgm:pt modelId="{13A26794-3E36-4D99-94CE-E07DF5F48B12}" type="sibTrans" cxnId="{493624E2-F0A1-4270-B5D2-81414D723F0E}">
      <dgm:prSet/>
      <dgm:spPr/>
      <dgm:t>
        <a:bodyPr/>
        <a:lstStyle/>
        <a:p>
          <a:endParaRPr lang="en-US"/>
        </a:p>
      </dgm:t>
    </dgm:pt>
    <dgm:pt modelId="{2425AE24-34F0-40C6-9A05-E564A7CF4C7F}">
      <dgm:prSet custT="1"/>
      <dgm:spPr/>
      <dgm:t>
        <a:bodyPr/>
        <a:lstStyle/>
        <a:p>
          <a:pPr algn="ctr"/>
          <a:r>
            <a:rPr lang="fr-FR" sz="1600" dirty="0"/>
            <a:t>Des actions qui visent à un processus de renforcement des capacités</a:t>
          </a:r>
        </a:p>
        <a:p>
          <a:pPr algn="ctr"/>
          <a:r>
            <a:rPr lang="fr-FR" sz="1600" dirty="0"/>
            <a:t>pour une plus grande autonomie des personnes, </a:t>
          </a:r>
        </a:p>
        <a:p>
          <a:pPr algn="ctr"/>
          <a:r>
            <a:rPr lang="fr-FR" sz="1600" dirty="0"/>
            <a:t>dans leur parcours de santé </a:t>
          </a:r>
        </a:p>
        <a:p>
          <a:pPr algn="ctr"/>
          <a:r>
            <a:rPr lang="fr-FR" sz="1600" dirty="0"/>
            <a:t>         Une démarche qui s’inscrit dans le temps et se construit par étapes : </a:t>
          </a:r>
        </a:p>
        <a:p>
          <a:pPr algn="ctr"/>
          <a:r>
            <a:rPr lang="fr-FR" sz="1600" dirty="0"/>
            <a:t>pouvoir mesurer les résultats à chaque étape</a:t>
          </a:r>
        </a:p>
      </dgm:t>
    </dgm:pt>
    <dgm:pt modelId="{C0C2A617-2220-457A-B2F3-42497364C76D}" type="parTrans" cxnId="{08EE0608-F071-4200-924C-E4E76DD3B4E7}">
      <dgm:prSet/>
      <dgm:spPr/>
      <dgm:t>
        <a:bodyPr/>
        <a:lstStyle/>
        <a:p>
          <a:endParaRPr lang="fr-FR"/>
        </a:p>
      </dgm:t>
    </dgm:pt>
    <dgm:pt modelId="{0410448B-2833-41C9-9322-22BFD055F244}" type="sibTrans" cxnId="{08EE0608-F071-4200-924C-E4E76DD3B4E7}">
      <dgm:prSet/>
      <dgm:spPr/>
      <dgm:t>
        <a:bodyPr/>
        <a:lstStyle/>
        <a:p>
          <a:endParaRPr lang="fr-FR"/>
        </a:p>
      </dgm:t>
    </dgm:pt>
    <dgm:pt modelId="{B8BB7811-B63A-47C4-9BAC-5C48B0DE05FE}">
      <dgm:prSet custT="1"/>
      <dgm:spPr/>
      <dgm:t>
        <a:bodyPr/>
        <a:lstStyle/>
        <a:p>
          <a:pPr algn="ctr"/>
          <a:r>
            <a:rPr lang="fr-FR" sz="1800" dirty="0">
              <a:latin typeface="Arial" panose="020B0604020202020204" pitchFamily="34" charset="0"/>
              <a:cs typeface="Arial" panose="020B0604020202020204" pitchFamily="34" charset="0"/>
            </a:rPr>
            <a:t>Les projets dans l’agenda politique / </a:t>
          </a:r>
        </a:p>
        <a:p>
          <a:pPr algn="ctr"/>
          <a:r>
            <a:rPr lang="fr-FR" sz="1800" dirty="0">
              <a:latin typeface="Arial" panose="020B0604020202020204" pitchFamily="34" charset="0"/>
              <a:cs typeface="Arial" panose="020B0604020202020204" pitchFamily="34" charset="0"/>
            </a:rPr>
            <a:t>défendre et valoriser les projets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7615ED-6346-40CF-92AC-5DABB96896DE}" type="parTrans" cxnId="{D0C721F6-5BF5-444B-9B25-04CA8E1727AB}">
      <dgm:prSet/>
      <dgm:spPr/>
      <dgm:t>
        <a:bodyPr/>
        <a:lstStyle/>
        <a:p>
          <a:endParaRPr lang="fr-FR"/>
        </a:p>
      </dgm:t>
    </dgm:pt>
    <dgm:pt modelId="{CA15690B-E45D-47C8-9BB1-EA074AF8C4C0}" type="sibTrans" cxnId="{D0C721F6-5BF5-444B-9B25-04CA8E1727AB}">
      <dgm:prSet/>
      <dgm:spPr/>
      <dgm:t>
        <a:bodyPr/>
        <a:lstStyle/>
        <a:p>
          <a:endParaRPr lang="fr-FR"/>
        </a:p>
      </dgm:t>
    </dgm:pt>
    <dgm:pt modelId="{5A162518-B25B-4407-B7C0-8CEF8F7B4FA0}" type="pres">
      <dgm:prSet presAssocID="{D989D8DB-AFBA-47A8-AF10-0F49E06ED39A}" presName="linear" presStyleCnt="0">
        <dgm:presLayoutVars>
          <dgm:animLvl val="lvl"/>
          <dgm:resizeHandles val="exact"/>
        </dgm:presLayoutVars>
      </dgm:prSet>
      <dgm:spPr/>
    </dgm:pt>
    <dgm:pt modelId="{86DB6B82-FD7C-4CA2-8D81-5BA8F69F01DD}" type="pres">
      <dgm:prSet presAssocID="{C387B2D2-3608-4C39-97F6-416A3A692753}" presName="parentText" presStyleLbl="node1" presStyleIdx="0" presStyleCnt="4" custScaleY="80070" custLinFactNeighborY="29685">
        <dgm:presLayoutVars>
          <dgm:chMax val="0"/>
          <dgm:bulletEnabled val="1"/>
        </dgm:presLayoutVars>
      </dgm:prSet>
      <dgm:spPr/>
    </dgm:pt>
    <dgm:pt modelId="{44D760E7-1769-4D5F-B4C4-0C7C1F4FBC82}" type="pres">
      <dgm:prSet presAssocID="{8BB4AEBE-108F-4F58-ADAC-922F7058776A}" presName="spacer" presStyleCnt="0"/>
      <dgm:spPr/>
    </dgm:pt>
    <dgm:pt modelId="{FC319323-4618-4131-809D-47CB583EEEF2}" type="pres">
      <dgm:prSet presAssocID="{B8BB7811-B63A-47C4-9BAC-5C48B0DE05FE}" presName="parentText" presStyleLbl="node1" presStyleIdx="1" presStyleCnt="4" custScaleX="100000" custScaleY="47162" custLinFactNeighborY="-31043">
        <dgm:presLayoutVars>
          <dgm:chMax val="0"/>
          <dgm:bulletEnabled val="1"/>
        </dgm:presLayoutVars>
      </dgm:prSet>
      <dgm:spPr/>
    </dgm:pt>
    <dgm:pt modelId="{9512A4A3-5ACB-48FC-A799-620648800296}" type="pres">
      <dgm:prSet presAssocID="{CA15690B-E45D-47C8-9BB1-EA074AF8C4C0}" presName="spacer" presStyleCnt="0"/>
      <dgm:spPr/>
    </dgm:pt>
    <dgm:pt modelId="{0D4A08BB-1D3E-4FCF-A133-7C7AF3AE0962}" type="pres">
      <dgm:prSet presAssocID="{2425AE24-34F0-40C6-9A05-E564A7CF4C7F}" presName="parentText" presStyleLbl="node1" presStyleIdx="2" presStyleCnt="4" custScaleY="111337" custLinFactNeighborX="148" custLinFactNeighborY="35290">
        <dgm:presLayoutVars>
          <dgm:chMax val="0"/>
          <dgm:bulletEnabled val="1"/>
        </dgm:presLayoutVars>
      </dgm:prSet>
      <dgm:spPr/>
    </dgm:pt>
    <dgm:pt modelId="{FFD0EBBF-3425-40EC-8AD5-89C63A23BB3F}" type="pres">
      <dgm:prSet presAssocID="{0410448B-2833-41C9-9322-22BFD055F244}" presName="spacer" presStyleCnt="0"/>
      <dgm:spPr/>
    </dgm:pt>
    <dgm:pt modelId="{30E39892-E1ED-4DF2-BF55-C3FC331A9A7B}" type="pres">
      <dgm:prSet presAssocID="{C0132317-37E8-439E-A4F8-821DF7D60D1C}" presName="parentText" presStyleLbl="node1" presStyleIdx="3" presStyleCnt="4" custScaleY="67076" custLinFactNeighborY="13289">
        <dgm:presLayoutVars>
          <dgm:chMax val="0"/>
          <dgm:bulletEnabled val="1"/>
        </dgm:presLayoutVars>
      </dgm:prSet>
      <dgm:spPr/>
    </dgm:pt>
  </dgm:ptLst>
  <dgm:cxnLst>
    <dgm:cxn modelId="{08EE0608-F071-4200-924C-E4E76DD3B4E7}" srcId="{D989D8DB-AFBA-47A8-AF10-0F49E06ED39A}" destId="{2425AE24-34F0-40C6-9A05-E564A7CF4C7F}" srcOrd="2" destOrd="0" parTransId="{C0C2A617-2220-457A-B2F3-42497364C76D}" sibTransId="{0410448B-2833-41C9-9322-22BFD055F244}"/>
    <dgm:cxn modelId="{5AA49313-B227-41EB-BF20-6F3F1BA7FA5F}" type="presOf" srcId="{C387B2D2-3608-4C39-97F6-416A3A692753}" destId="{86DB6B82-FD7C-4CA2-8D81-5BA8F69F01DD}" srcOrd="0" destOrd="0" presId="urn:microsoft.com/office/officeart/2005/8/layout/vList2"/>
    <dgm:cxn modelId="{B1D8376C-2C8B-46CA-A9F7-E0E3D5E266A2}" type="presOf" srcId="{C0132317-37E8-439E-A4F8-821DF7D60D1C}" destId="{30E39892-E1ED-4DF2-BF55-C3FC331A9A7B}" srcOrd="0" destOrd="0" presId="urn:microsoft.com/office/officeart/2005/8/layout/vList2"/>
    <dgm:cxn modelId="{BA16A971-AC05-4EE7-BA90-677195C48E2A}" type="presOf" srcId="{D989D8DB-AFBA-47A8-AF10-0F49E06ED39A}" destId="{5A162518-B25B-4407-B7C0-8CEF8F7B4FA0}" srcOrd="0" destOrd="0" presId="urn:microsoft.com/office/officeart/2005/8/layout/vList2"/>
    <dgm:cxn modelId="{6B65E58A-04B6-4C5C-AD4B-57AB782B0E53}" type="presOf" srcId="{2425AE24-34F0-40C6-9A05-E564A7CF4C7F}" destId="{0D4A08BB-1D3E-4FCF-A133-7C7AF3AE0962}" srcOrd="0" destOrd="0" presId="urn:microsoft.com/office/officeart/2005/8/layout/vList2"/>
    <dgm:cxn modelId="{493624E2-F0A1-4270-B5D2-81414D723F0E}" srcId="{D989D8DB-AFBA-47A8-AF10-0F49E06ED39A}" destId="{C0132317-37E8-439E-A4F8-821DF7D60D1C}" srcOrd="3" destOrd="0" parTransId="{95B564BA-170F-4AE0-82EA-43BB52B7B564}" sibTransId="{13A26794-3E36-4D99-94CE-E07DF5F48B12}"/>
    <dgm:cxn modelId="{0E22DFED-3A65-4D2D-B2DB-A1E876F0D7D0}" type="presOf" srcId="{B8BB7811-B63A-47C4-9BAC-5C48B0DE05FE}" destId="{FC319323-4618-4131-809D-47CB583EEEF2}" srcOrd="0" destOrd="0" presId="urn:microsoft.com/office/officeart/2005/8/layout/vList2"/>
    <dgm:cxn modelId="{D0C721F6-5BF5-444B-9B25-04CA8E1727AB}" srcId="{D989D8DB-AFBA-47A8-AF10-0F49E06ED39A}" destId="{B8BB7811-B63A-47C4-9BAC-5C48B0DE05FE}" srcOrd="1" destOrd="0" parTransId="{667615ED-6346-40CF-92AC-5DABB96896DE}" sibTransId="{CA15690B-E45D-47C8-9BB1-EA074AF8C4C0}"/>
    <dgm:cxn modelId="{DD4777FF-9787-4552-BA19-62A715F27A30}" srcId="{D989D8DB-AFBA-47A8-AF10-0F49E06ED39A}" destId="{C387B2D2-3608-4C39-97F6-416A3A692753}" srcOrd="0" destOrd="0" parTransId="{CCC3E677-1628-496B-90EA-464A42F596C8}" sibTransId="{8BB4AEBE-108F-4F58-ADAC-922F7058776A}"/>
    <dgm:cxn modelId="{4594A4C9-045E-470D-8A9E-DC6ED4F16680}" type="presParOf" srcId="{5A162518-B25B-4407-B7C0-8CEF8F7B4FA0}" destId="{86DB6B82-FD7C-4CA2-8D81-5BA8F69F01DD}" srcOrd="0" destOrd="0" presId="urn:microsoft.com/office/officeart/2005/8/layout/vList2"/>
    <dgm:cxn modelId="{270BBEE2-952F-4E78-8722-24205470A6A8}" type="presParOf" srcId="{5A162518-B25B-4407-B7C0-8CEF8F7B4FA0}" destId="{44D760E7-1769-4D5F-B4C4-0C7C1F4FBC82}" srcOrd="1" destOrd="0" presId="urn:microsoft.com/office/officeart/2005/8/layout/vList2"/>
    <dgm:cxn modelId="{62C96546-2A7F-46DF-9DC6-39AA06D32E44}" type="presParOf" srcId="{5A162518-B25B-4407-B7C0-8CEF8F7B4FA0}" destId="{FC319323-4618-4131-809D-47CB583EEEF2}" srcOrd="2" destOrd="0" presId="urn:microsoft.com/office/officeart/2005/8/layout/vList2"/>
    <dgm:cxn modelId="{A025CDBB-F7BB-4172-9DD2-23098A20BF18}" type="presParOf" srcId="{5A162518-B25B-4407-B7C0-8CEF8F7B4FA0}" destId="{9512A4A3-5ACB-48FC-A799-620648800296}" srcOrd="3" destOrd="0" presId="urn:microsoft.com/office/officeart/2005/8/layout/vList2"/>
    <dgm:cxn modelId="{66AFE477-B9CF-492C-A85B-43D1AA5882F1}" type="presParOf" srcId="{5A162518-B25B-4407-B7C0-8CEF8F7B4FA0}" destId="{0D4A08BB-1D3E-4FCF-A133-7C7AF3AE0962}" srcOrd="4" destOrd="0" presId="urn:microsoft.com/office/officeart/2005/8/layout/vList2"/>
    <dgm:cxn modelId="{BF276907-89DE-4446-9A96-AF8A381F3319}" type="presParOf" srcId="{5A162518-B25B-4407-B7C0-8CEF8F7B4FA0}" destId="{FFD0EBBF-3425-40EC-8AD5-89C63A23BB3F}" srcOrd="5" destOrd="0" presId="urn:microsoft.com/office/officeart/2005/8/layout/vList2"/>
    <dgm:cxn modelId="{32384D89-368D-4638-941E-E8FB22D8FD63}" type="presParOf" srcId="{5A162518-B25B-4407-B7C0-8CEF8F7B4FA0}" destId="{30E39892-E1ED-4DF2-BF55-C3FC331A9A7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D28261-FA6F-46CC-B6BA-D998F01E0BCF}">
      <dsp:nvSpPr>
        <dsp:cNvPr id="0" name=""/>
        <dsp:cNvSpPr/>
      </dsp:nvSpPr>
      <dsp:spPr>
        <a:xfrm>
          <a:off x="219640" y="0"/>
          <a:ext cx="4628646" cy="10967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A contrario des actions humanitaires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qui visent à répondre à l’urgence</a:t>
          </a:r>
          <a:r>
            <a:rPr lang="fr-FR" sz="1000" kern="1200" dirty="0"/>
            <a:t>...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51763" y="32123"/>
        <a:ext cx="4564400" cy="1032506"/>
      </dsp:txXfrm>
    </dsp:sp>
    <dsp:sp modelId="{4F400B8A-A4A2-4981-96AC-5401F243743C}">
      <dsp:nvSpPr>
        <dsp:cNvPr id="0" name=""/>
        <dsp:cNvSpPr/>
      </dsp:nvSpPr>
      <dsp:spPr>
        <a:xfrm>
          <a:off x="191213" y="1265441"/>
          <a:ext cx="4714544" cy="1096752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Sidaction repère et accompagne les acteurs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en capacité de renforcer la réponse à l’épidémie VIH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dans les territoires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 dirty="0"/>
        </a:p>
      </dsp:txBody>
      <dsp:txXfrm>
        <a:off x="223336" y="1297564"/>
        <a:ext cx="4650298" cy="1032506"/>
      </dsp:txXfrm>
    </dsp:sp>
    <dsp:sp modelId="{DC931A18-125A-43D5-86FB-02894B8D6538}">
      <dsp:nvSpPr>
        <dsp:cNvPr id="0" name=""/>
        <dsp:cNvSpPr/>
      </dsp:nvSpPr>
      <dsp:spPr>
        <a:xfrm rot="19457599">
          <a:off x="4804196" y="1478943"/>
          <a:ext cx="1080523" cy="39117"/>
        </a:xfrm>
        <a:custGeom>
          <a:avLst/>
          <a:gdLst/>
          <a:ahLst/>
          <a:cxnLst/>
          <a:rect l="0" t="0" r="0" b="0"/>
          <a:pathLst>
            <a:path>
              <a:moveTo>
                <a:pt x="0" y="19558"/>
              </a:moveTo>
              <a:lnTo>
                <a:pt x="1080523" y="1955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17445" y="1471488"/>
        <a:ext cx="54026" cy="54026"/>
      </dsp:txXfrm>
    </dsp:sp>
    <dsp:sp modelId="{FDC8B772-0570-41A9-844A-12E74538864B}">
      <dsp:nvSpPr>
        <dsp:cNvPr id="0" name=""/>
        <dsp:cNvSpPr/>
      </dsp:nvSpPr>
      <dsp:spPr>
        <a:xfrm>
          <a:off x="5783159" y="634808"/>
          <a:ext cx="2193505" cy="10967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b="1" kern="1200"/>
            <a:t>une implantation locale forte </a:t>
          </a:r>
          <a:endParaRPr lang="en-US" sz="2300" b="1" kern="1200"/>
        </a:p>
      </dsp:txBody>
      <dsp:txXfrm>
        <a:off x="5815282" y="666931"/>
        <a:ext cx="2129259" cy="1032506"/>
      </dsp:txXfrm>
    </dsp:sp>
    <dsp:sp modelId="{1DE31E61-C7D2-4847-A0FB-4A924CDF90BA}">
      <dsp:nvSpPr>
        <dsp:cNvPr id="0" name=""/>
        <dsp:cNvSpPr/>
      </dsp:nvSpPr>
      <dsp:spPr>
        <a:xfrm rot="2142401">
          <a:off x="4804196" y="2109575"/>
          <a:ext cx="1080523" cy="39117"/>
        </a:xfrm>
        <a:custGeom>
          <a:avLst/>
          <a:gdLst/>
          <a:ahLst/>
          <a:cxnLst/>
          <a:rect l="0" t="0" r="0" b="0"/>
          <a:pathLst>
            <a:path>
              <a:moveTo>
                <a:pt x="0" y="19558"/>
              </a:moveTo>
              <a:lnTo>
                <a:pt x="1080523" y="1955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17445" y="2102121"/>
        <a:ext cx="54026" cy="54026"/>
      </dsp:txXfrm>
    </dsp:sp>
    <dsp:sp modelId="{7BFAC791-CF46-44AB-8FE3-7BF3B344FCFA}">
      <dsp:nvSpPr>
        <dsp:cNvPr id="0" name=""/>
        <dsp:cNvSpPr/>
      </dsp:nvSpPr>
      <dsp:spPr>
        <a:xfrm>
          <a:off x="5783159" y="1896074"/>
          <a:ext cx="2193505" cy="10967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b="1" kern="1200"/>
            <a:t>dans la durée </a:t>
          </a:r>
          <a:endParaRPr lang="en-US" sz="2300" b="1" kern="1200"/>
        </a:p>
      </dsp:txBody>
      <dsp:txXfrm>
        <a:off x="5815282" y="1928197"/>
        <a:ext cx="2129259" cy="1032506"/>
      </dsp:txXfrm>
    </dsp:sp>
    <dsp:sp modelId="{326FDB85-5464-4147-A02D-4D0F776F53A4}">
      <dsp:nvSpPr>
        <dsp:cNvPr id="0" name=""/>
        <dsp:cNvSpPr/>
      </dsp:nvSpPr>
      <dsp:spPr>
        <a:xfrm>
          <a:off x="191213" y="2526707"/>
          <a:ext cx="4691973" cy="1254641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400" kern="1200" dirty="0"/>
            <a:t>Sidaction aide à la structuration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400" kern="1200" dirty="0"/>
            <a:t>et au développement d’actions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400" kern="1200" dirty="0"/>
            <a:t>de prévention en santé sexuelle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400" kern="1200" dirty="0"/>
            <a:t>et d’accompagnement des personnes concernées par l’épidémie VIH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(soutien financier, technique et politique).</a:t>
          </a:r>
          <a:endParaRPr lang="en-US" sz="1400" kern="1200" dirty="0"/>
        </a:p>
      </dsp:txBody>
      <dsp:txXfrm>
        <a:off x="227960" y="2563454"/>
        <a:ext cx="4618479" cy="1181147"/>
      </dsp:txXfrm>
    </dsp:sp>
    <dsp:sp modelId="{98D2ADC7-AF6F-44D0-A88A-48D0BAB485D8}">
      <dsp:nvSpPr>
        <dsp:cNvPr id="0" name=""/>
        <dsp:cNvSpPr/>
      </dsp:nvSpPr>
      <dsp:spPr>
        <a:xfrm>
          <a:off x="191213" y="3945861"/>
          <a:ext cx="4720620" cy="10967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En écho aux recommandations de l’ONUSIDA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Sidaction défend une démarche inclusive pour favoriser l’accès à la santé de </a:t>
          </a:r>
          <a:r>
            <a:rPr lang="fr-FR" sz="1400" kern="1200" dirty="0" err="1"/>
            <a:t>tou.tes</a:t>
          </a:r>
          <a:endParaRPr lang="en-US" sz="1400" kern="1200" dirty="0"/>
        </a:p>
      </dsp:txBody>
      <dsp:txXfrm>
        <a:off x="223336" y="3977984"/>
        <a:ext cx="4656374" cy="10325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1078C-5A8F-42F3-B123-72752AB9B67C}">
      <dsp:nvSpPr>
        <dsp:cNvPr id="0" name=""/>
        <dsp:cNvSpPr/>
      </dsp:nvSpPr>
      <dsp:spPr>
        <a:xfrm>
          <a:off x="1414251" y="1444"/>
          <a:ext cx="1640676" cy="164067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/>
            <a:t>Une épidémie généralisée</a:t>
          </a:r>
          <a:endParaRPr lang="en-US" sz="1200" b="1" kern="1200" dirty="0"/>
        </a:p>
      </dsp:txBody>
      <dsp:txXfrm>
        <a:off x="1654522" y="241715"/>
        <a:ext cx="1160134" cy="1160134"/>
      </dsp:txXfrm>
    </dsp:sp>
    <dsp:sp modelId="{1D9CBA2A-D1D1-47FC-BBFB-FE1FE62CEE77}">
      <dsp:nvSpPr>
        <dsp:cNvPr id="0" name=""/>
        <dsp:cNvSpPr/>
      </dsp:nvSpPr>
      <dsp:spPr>
        <a:xfrm rot="10800000">
          <a:off x="1947471" y="1809222"/>
          <a:ext cx="574236" cy="354254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C33136-3BB9-4D65-B2CD-B298B97DF74E}">
      <dsp:nvSpPr>
        <dsp:cNvPr id="0" name=""/>
        <dsp:cNvSpPr/>
      </dsp:nvSpPr>
      <dsp:spPr>
        <a:xfrm>
          <a:off x="1434294" y="2310525"/>
          <a:ext cx="1600590" cy="145234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femmes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 (à l’instar de l’international V/S France métropole)</a:t>
          </a:r>
          <a:endParaRPr lang="en-US" sz="1200" kern="1200" dirty="0"/>
        </a:p>
      </dsp:txBody>
      <dsp:txXfrm>
        <a:off x="1668695" y="2523215"/>
        <a:ext cx="1131788" cy="1026961"/>
      </dsp:txXfrm>
    </dsp:sp>
    <dsp:sp modelId="{4036D945-4113-4674-A555-D0DE9B52AC5F}">
      <dsp:nvSpPr>
        <dsp:cNvPr id="0" name=""/>
        <dsp:cNvSpPr/>
      </dsp:nvSpPr>
      <dsp:spPr>
        <a:xfrm rot="10800000">
          <a:off x="1947471" y="4013011"/>
          <a:ext cx="574236" cy="354254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99061C-9565-4659-88B5-45F0DA38B8BD}">
      <dsp:nvSpPr>
        <dsp:cNvPr id="0" name=""/>
        <dsp:cNvSpPr/>
      </dsp:nvSpPr>
      <dsp:spPr>
        <a:xfrm>
          <a:off x="1511565" y="4597358"/>
          <a:ext cx="1446049" cy="130850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Invisibilité des populations HSH et dans la DO</a:t>
          </a:r>
          <a:endParaRPr lang="en-US" sz="1200" kern="1200" dirty="0"/>
        </a:p>
      </dsp:txBody>
      <dsp:txXfrm>
        <a:off x="1723334" y="4788984"/>
        <a:ext cx="1022511" cy="925250"/>
      </dsp:txXfrm>
    </dsp:sp>
    <dsp:sp modelId="{30CF89D4-D85E-4B52-8D7A-1E1F82D5AE20}">
      <dsp:nvSpPr>
        <dsp:cNvPr id="0" name=""/>
        <dsp:cNvSpPr/>
      </dsp:nvSpPr>
      <dsp:spPr>
        <a:xfrm rot="5400000">
          <a:off x="3155763" y="5074482"/>
          <a:ext cx="574236" cy="354254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1CF614-779B-4DE5-BEC0-741F6051FC84}">
      <dsp:nvSpPr>
        <dsp:cNvPr id="0" name=""/>
        <dsp:cNvSpPr/>
      </dsp:nvSpPr>
      <dsp:spPr>
        <a:xfrm>
          <a:off x="3908096" y="4489183"/>
          <a:ext cx="1575016" cy="152485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Les conditions de vie au cœur de la problématique des parcours de santé </a:t>
          </a:r>
          <a:endParaRPr lang="en-US" sz="1200" kern="1200" dirty="0"/>
        </a:p>
      </dsp:txBody>
      <dsp:txXfrm>
        <a:off x="4138752" y="4712492"/>
        <a:ext cx="1113704" cy="1078234"/>
      </dsp:txXfrm>
    </dsp:sp>
    <dsp:sp modelId="{9BA18400-9DB5-43C5-81CE-629BD801B433}">
      <dsp:nvSpPr>
        <dsp:cNvPr id="0" name=""/>
        <dsp:cNvSpPr/>
      </dsp:nvSpPr>
      <dsp:spPr>
        <a:xfrm>
          <a:off x="4408486" y="3900239"/>
          <a:ext cx="574236" cy="354254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F23EDF-CC54-43DE-B4D8-BCDCA5FEE88D}">
      <dsp:nvSpPr>
        <dsp:cNvPr id="0" name=""/>
        <dsp:cNvSpPr/>
      </dsp:nvSpPr>
      <dsp:spPr>
        <a:xfrm>
          <a:off x="4031723" y="2387790"/>
          <a:ext cx="1327763" cy="129781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(= facteurs de vulnérabilité)</a:t>
          </a:r>
          <a:endParaRPr lang="en-US" sz="1200" kern="1200" dirty="0"/>
        </a:p>
      </dsp:txBody>
      <dsp:txXfrm>
        <a:off x="4226169" y="2577850"/>
        <a:ext cx="938871" cy="917691"/>
      </dsp:txXfrm>
    </dsp:sp>
    <dsp:sp modelId="{9D766216-DDE0-4580-9FFB-3D1D67966CDC}">
      <dsp:nvSpPr>
        <dsp:cNvPr id="0" name=""/>
        <dsp:cNvSpPr/>
      </dsp:nvSpPr>
      <dsp:spPr>
        <a:xfrm>
          <a:off x="4408486" y="1691216"/>
          <a:ext cx="574236" cy="354254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CDA767-1C57-46C1-85C3-109358B60547}">
      <dsp:nvSpPr>
        <dsp:cNvPr id="0" name=""/>
        <dsp:cNvSpPr/>
      </dsp:nvSpPr>
      <dsp:spPr>
        <a:xfrm>
          <a:off x="4148438" y="274617"/>
          <a:ext cx="1094331" cy="109433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Précarité et enjeux de la sécurité</a:t>
          </a:r>
          <a:endParaRPr lang="en-US" sz="1200" kern="1200" dirty="0"/>
        </a:p>
      </dsp:txBody>
      <dsp:txXfrm>
        <a:off x="4308699" y="434878"/>
        <a:ext cx="773809" cy="773809"/>
      </dsp:txXfrm>
    </dsp:sp>
    <dsp:sp modelId="{3D6E4441-B315-4F0E-8689-896C49D77E58}">
      <dsp:nvSpPr>
        <dsp:cNvPr id="0" name=""/>
        <dsp:cNvSpPr/>
      </dsp:nvSpPr>
      <dsp:spPr>
        <a:xfrm rot="5400000">
          <a:off x="5649019" y="644656"/>
          <a:ext cx="574236" cy="354254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67B403-0DC4-43D0-AC78-90741D01F627}">
      <dsp:nvSpPr>
        <dsp:cNvPr id="0" name=""/>
        <dsp:cNvSpPr/>
      </dsp:nvSpPr>
      <dsp:spPr>
        <a:xfrm>
          <a:off x="6609453" y="274617"/>
          <a:ext cx="1094331" cy="109433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/>
            <a:t>Genre et violences</a:t>
          </a:r>
          <a:endParaRPr lang="en-US" sz="1200" kern="1200"/>
        </a:p>
      </dsp:txBody>
      <dsp:txXfrm>
        <a:off x="6769714" y="434878"/>
        <a:ext cx="773809" cy="773809"/>
      </dsp:txXfrm>
    </dsp:sp>
    <dsp:sp modelId="{83BB4599-050B-46EE-BED3-AA79C0F1E9DD}">
      <dsp:nvSpPr>
        <dsp:cNvPr id="0" name=""/>
        <dsp:cNvSpPr/>
      </dsp:nvSpPr>
      <dsp:spPr>
        <a:xfrm rot="10800000">
          <a:off x="6869500" y="1672493"/>
          <a:ext cx="574236" cy="354254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26A2BF-BF13-4B5E-B8A9-5F9CCD1AB7A6}">
      <dsp:nvSpPr>
        <dsp:cNvPr id="0" name=""/>
        <dsp:cNvSpPr/>
      </dsp:nvSpPr>
      <dsp:spPr>
        <a:xfrm>
          <a:off x="6379414" y="2310241"/>
          <a:ext cx="1554409" cy="145291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Représentations hommes/ femmes et accès aux soins </a:t>
          </a:r>
          <a:endParaRPr lang="en-US" sz="1200" kern="1200" dirty="0"/>
        </a:p>
      </dsp:txBody>
      <dsp:txXfrm>
        <a:off x="6607052" y="2523015"/>
        <a:ext cx="1099133" cy="1027362"/>
      </dsp:txXfrm>
    </dsp:sp>
    <dsp:sp modelId="{5F6E49C9-2EC0-49CA-9C72-7A003D9BA7D8}">
      <dsp:nvSpPr>
        <dsp:cNvPr id="0" name=""/>
        <dsp:cNvSpPr/>
      </dsp:nvSpPr>
      <dsp:spPr>
        <a:xfrm rot="10800000">
          <a:off x="6869500" y="3989973"/>
          <a:ext cx="574236" cy="354254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420CA0-6439-43A6-8C6C-EFE4B71AC280}">
      <dsp:nvSpPr>
        <dsp:cNvPr id="0" name=""/>
        <dsp:cNvSpPr/>
      </dsp:nvSpPr>
      <dsp:spPr>
        <a:xfrm>
          <a:off x="6441227" y="4550997"/>
          <a:ext cx="1430783" cy="140122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(exemple des hommes = intégration tardive dans le parcours de soins)</a:t>
          </a:r>
          <a:endParaRPr lang="en-US" sz="1200" kern="1200" dirty="0"/>
        </a:p>
      </dsp:txBody>
      <dsp:txXfrm>
        <a:off x="6650760" y="4756202"/>
        <a:ext cx="1011717" cy="990815"/>
      </dsp:txXfrm>
    </dsp:sp>
    <dsp:sp modelId="{95914100-DAB5-4A0A-BF4C-6549DC57F72F}">
      <dsp:nvSpPr>
        <dsp:cNvPr id="0" name=""/>
        <dsp:cNvSpPr/>
      </dsp:nvSpPr>
      <dsp:spPr>
        <a:xfrm rot="5400000">
          <a:off x="8194147" y="5074482"/>
          <a:ext cx="574236" cy="354254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81B0C1-1CCA-46FA-B40E-D2BDB8513CB6}">
      <dsp:nvSpPr>
        <dsp:cNvPr id="0" name=""/>
        <dsp:cNvSpPr/>
      </dsp:nvSpPr>
      <dsp:spPr>
        <a:xfrm>
          <a:off x="9070468" y="4704444"/>
          <a:ext cx="1094331" cy="109433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/>
            <a:t>Tabous et littératie en santé</a:t>
          </a:r>
          <a:endParaRPr lang="en-US" sz="1200" kern="1200"/>
        </a:p>
      </dsp:txBody>
      <dsp:txXfrm>
        <a:off x="9230729" y="4864705"/>
        <a:ext cx="773809" cy="773809"/>
      </dsp:txXfrm>
    </dsp:sp>
    <dsp:sp modelId="{EDAF8A73-2CE1-4157-ADAF-FADD9BB69176}">
      <dsp:nvSpPr>
        <dsp:cNvPr id="0" name=""/>
        <dsp:cNvSpPr/>
      </dsp:nvSpPr>
      <dsp:spPr>
        <a:xfrm>
          <a:off x="9330515" y="4038776"/>
          <a:ext cx="574236" cy="354254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8D6FBE-EDE7-4663-8303-1B208F1B36B0}">
      <dsp:nvSpPr>
        <dsp:cNvPr id="0" name=""/>
        <dsp:cNvSpPr/>
      </dsp:nvSpPr>
      <dsp:spPr>
        <a:xfrm>
          <a:off x="8853396" y="2325977"/>
          <a:ext cx="1528474" cy="142143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Consommations &amp; addictions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(alcool)</a:t>
          </a:r>
          <a:endParaRPr lang="en-US" sz="1200" kern="1200" dirty="0"/>
        </a:p>
      </dsp:txBody>
      <dsp:txXfrm>
        <a:off x="9077236" y="2534142"/>
        <a:ext cx="1080794" cy="1005107"/>
      </dsp:txXfrm>
    </dsp:sp>
    <dsp:sp modelId="{A5AEF166-1651-45AE-8363-AB3470A6E0D1}">
      <dsp:nvSpPr>
        <dsp:cNvPr id="0" name=""/>
        <dsp:cNvSpPr/>
      </dsp:nvSpPr>
      <dsp:spPr>
        <a:xfrm>
          <a:off x="9330515" y="1796174"/>
          <a:ext cx="574236" cy="354254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3FA663-6003-404F-8471-57D980CAA242}">
      <dsp:nvSpPr>
        <dsp:cNvPr id="0" name=""/>
        <dsp:cNvSpPr/>
      </dsp:nvSpPr>
      <dsp:spPr>
        <a:xfrm>
          <a:off x="8797295" y="1"/>
          <a:ext cx="1640676" cy="164067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/>
            <a:t>=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/>
            <a:t> Multiplicité des facteurs de vulnérabilité / limites de périmètre d’intervention</a:t>
          </a:r>
          <a:endParaRPr lang="en-US" sz="1200" b="1" kern="1200" dirty="0"/>
        </a:p>
      </dsp:txBody>
      <dsp:txXfrm>
        <a:off x="9037566" y="240272"/>
        <a:ext cx="1160134" cy="11601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5E8AA9-94FA-4A4E-A555-FEC5AE5F2962}">
      <dsp:nvSpPr>
        <dsp:cNvPr id="0" name=""/>
        <dsp:cNvSpPr/>
      </dsp:nvSpPr>
      <dsp:spPr>
        <a:xfrm>
          <a:off x="3242" y="1042802"/>
          <a:ext cx="695460" cy="6954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D9C8FC-4BC0-4516-8FC4-7F0C74EBE31C}">
      <dsp:nvSpPr>
        <dsp:cNvPr id="0" name=""/>
        <dsp:cNvSpPr/>
      </dsp:nvSpPr>
      <dsp:spPr>
        <a:xfrm>
          <a:off x="3242" y="1835741"/>
          <a:ext cx="1987031" cy="664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400" kern="1200"/>
            <a:t>Des actions de première ligne, au plus près des personnes </a:t>
          </a:r>
          <a:endParaRPr lang="en-US" sz="1400" kern="1200"/>
        </a:p>
      </dsp:txBody>
      <dsp:txXfrm>
        <a:off x="3242" y="1835741"/>
        <a:ext cx="1987031" cy="664155"/>
      </dsp:txXfrm>
    </dsp:sp>
    <dsp:sp modelId="{4717D151-3E8A-49CF-8C8F-41D814641D52}">
      <dsp:nvSpPr>
        <dsp:cNvPr id="0" name=""/>
        <dsp:cNvSpPr/>
      </dsp:nvSpPr>
      <dsp:spPr>
        <a:xfrm>
          <a:off x="3242" y="2545236"/>
          <a:ext cx="1987031" cy="764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/>
            <a:t>fort ancrage territorial  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/>
            <a:t>(implantation des asso au cœur des quartiers)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/>
            <a:t>aller-vers </a:t>
          </a:r>
          <a:endParaRPr lang="en-US" sz="1100" kern="1200"/>
        </a:p>
      </dsp:txBody>
      <dsp:txXfrm>
        <a:off x="3242" y="2545236"/>
        <a:ext cx="1987031" cy="764505"/>
      </dsp:txXfrm>
    </dsp:sp>
    <dsp:sp modelId="{6D7E4807-EBB4-478C-91E9-4C5A2B21DF84}">
      <dsp:nvSpPr>
        <dsp:cNvPr id="0" name=""/>
        <dsp:cNvSpPr/>
      </dsp:nvSpPr>
      <dsp:spPr>
        <a:xfrm>
          <a:off x="2338004" y="1042802"/>
          <a:ext cx="695460" cy="6954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D6CE25-4E68-48C2-82BF-DAD216A6F2BD}">
      <dsp:nvSpPr>
        <dsp:cNvPr id="0" name=""/>
        <dsp:cNvSpPr/>
      </dsp:nvSpPr>
      <dsp:spPr>
        <a:xfrm>
          <a:off x="2338004" y="1835741"/>
          <a:ext cx="1987031" cy="664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400" kern="1200" dirty="0"/>
            <a:t>Une approche de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400" kern="1200" dirty="0"/>
            <a:t>santé communautaire </a:t>
          </a:r>
          <a:endParaRPr lang="en-US" sz="1400" kern="1200" dirty="0"/>
        </a:p>
      </dsp:txBody>
      <dsp:txXfrm>
        <a:off x="2338004" y="1835741"/>
        <a:ext cx="1987031" cy="664155"/>
      </dsp:txXfrm>
    </dsp:sp>
    <dsp:sp modelId="{D8BC0526-2C03-41D1-A237-8CFE0A9A1DD7}">
      <dsp:nvSpPr>
        <dsp:cNvPr id="0" name=""/>
        <dsp:cNvSpPr/>
      </dsp:nvSpPr>
      <dsp:spPr>
        <a:xfrm>
          <a:off x="2338004" y="2545236"/>
          <a:ext cx="1987031" cy="764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C5DE7A-CCDB-4AD3-A66C-76DA7C8B9954}">
      <dsp:nvSpPr>
        <dsp:cNvPr id="0" name=""/>
        <dsp:cNvSpPr/>
      </dsp:nvSpPr>
      <dsp:spPr>
        <a:xfrm>
          <a:off x="4672766" y="948567"/>
          <a:ext cx="695460" cy="6954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F0A09A-78FC-4D9A-82CD-28F1356EB1AB}">
      <dsp:nvSpPr>
        <dsp:cNvPr id="0" name=""/>
        <dsp:cNvSpPr/>
      </dsp:nvSpPr>
      <dsp:spPr>
        <a:xfrm>
          <a:off x="4672766" y="1835741"/>
          <a:ext cx="1987031" cy="664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400" kern="1200" dirty="0"/>
            <a:t>Médiation santé</a:t>
          </a:r>
          <a:endParaRPr lang="en-US" sz="1400" kern="1200" dirty="0"/>
        </a:p>
      </dsp:txBody>
      <dsp:txXfrm>
        <a:off x="4672766" y="1835741"/>
        <a:ext cx="1987031" cy="664155"/>
      </dsp:txXfrm>
    </dsp:sp>
    <dsp:sp modelId="{D153E0E3-F64E-4F3E-A4D3-476AFE3F733E}">
      <dsp:nvSpPr>
        <dsp:cNvPr id="0" name=""/>
        <dsp:cNvSpPr/>
      </dsp:nvSpPr>
      <dsp:spPr>
        <a:xfrm>
          <a:off x="4672766" y="2545236"/>
          <a:ext cx="1987031" cy="764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FFF81D-8E73-48A2-9B08-3CFCFA9A79FE}">
      <dsp:nvSpPr>
        <dsp:cNvPr id="0" name=""/>
        <dsp:cNvSpPr/>
      </dsp:nvSpPr>
      <dsp:spPr>
        <a:xfrm>
          <a:off x="7007528" y="1042802"/>
          <a:ext cx="695460" cy="69546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589A82-D4B5-4E4F-AE25-FDD40F77C66F}">
      <dsp:nvSpPr>
        <dsp:cNvPr id="0" name=""/>
        <dsp:cNvSpPr/>
      </dsp:nvSpPr>
      <dsp:spPr>
        <a:xfrm>
          <a:off x="7007528" y="1835741"/>
          <a:ext cx="1987031" cy="664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400" kern="1200" dirty="0"/>
            <a:t>Représentativité des communautés /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400" kern="1200" dirty="0"/>
            <a:t>langues + culture</a:t>
          </a:r>
          <a:endParaRPr lang="en-US" sz="1400" kern="1200" dirty="0"/>
        </a:p>
      </dsp:txBody>
      <dsp:txXfrm>
        <a:off x="7007528" y="1835741"/>
        <a:ext cx="1987031" cy="664155"/>
      </dsp:txXfrm>
    </dsp:sp>
    <dsp:sp modelId="{7CB6DAD3-B7A8-44CC-B745-28C5BEF8CC37}">
      <dsp:nvSpPr>
        <dsp:cNvPr id="0" name=""/>
        <dsp:cNvSpPr/>
      </dsp:nvSpPr>
      <dsp:spPr>
        <a:xfrm>
          <a:off x="7007528" y="2545236"/>
          <a:ext cx="1987031" cy="764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FD29C1-66EE-41E6-A454-A6E8580256E5}">
      <dsp:nvSpPr>
        <dsp:cNvPr id="0" name=""/>
        <dsp:cNvSpPr/>
      </dsp:nvSpPr>
      <dsp:spPr>
        <a:xfrm>
          <a:off x="9342289" y="1042802"/>
          <a:ext cx="695460" cy="69546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F2685D-7581-487D-A3CD-A004AFC1936E}">
      <dsp:nvSpPr>
        <dsp:cNvPr id="0" name=""/>
        <dsp:cNvSpPr/>
      </dsp:nvSpPr>
      <dsp:spPr>
        <a:xfrm>
          <a:off x="9342289" y="1835741"/>
          <a:ext cx="1987031" cy="664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400" kern="1200" dirty="0"/>
            <a:t>Des outils informatifs adaptés</a:t>
          </a:r>
          <a:endParaRPr lang="en-US" sz="1400" kern="1200" dirty="0"/>
        </a:p>
      </dsp:txBody>
      <dsp:txXfrm>
        <a:off x="9342289" y="1835741"/>
        <a:ext cx="1987031" cy="664155"/>
      </dsp:txXfrm>
    </dsp:sp>
    <dsp:sp modelId="{C4CB6B78-3691-4166-8508-B8A31917AAE2}">
      <dsp:nvSpPr>
        <dsp:cNvPr id="0" name=""/>
        <dsp:cNvSpPr/>
      </dsp:nvSpPr>
      <dsp:spPr>
        <a:xfrm>
          <a:off x="9342289" y="2545236"/>
          <a:ext cx="1987031" cy="764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791BCE-C5E7-431E-8784-829FA3AE4951}">
      <dsp:nvSpPr>
        <dsp:cNvPr id="0" name=""/>
        <dsp:cNvSpPr/>
      </dsp:nvSpPr>
      <dsp:spPr>
        <a:xfrm>
          <a:off x="4012528" y="349058"/>
          <a:ext cx="2260363" cy="1700273"/>
        </a:xfrm>
        <a:prstGeom prst="downArrow">
          <a:avLst>
            <a:gd name="adj1" fmla="val 50000"/>
            <a:gd name="adj2" fmla="val 3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Un soutien de Sidaction </a:t>
          </a:r>
          <a:endParaRPr lang="en-US" sz="1300" kern="1200"/>
        </a:p>
      </dsp:txBody>
      <dsp:txXfrm>
        <a:off x="4577619" y="349058"/>
        <a:ext cx="1130181" cy="1402725"/>
      </dsp:txXfrm>
    </dsp:sp>
    <dsp:sp modelId="{4D8B2A42-88AD-44D5-858F-E845E00EF0C7}">
      <dsp:nvSpPr>
        <dsp:cNvPr id="0" name=""/>
        <dsp:cNvSpPr/>
      </dsp:nvSpPr>
      <dsp:spPr>
        <a:xfrm rot="5400000">
          <a:off x="8511860" y="2332014"/>
          <a:ext cx="2264946" cy="1550008"/>
        </a:xfrm>
        <a:prstGeom prst="downArrow">
          <a:avLst>
            <a:gd name="adj1" fmla="val 50000"/>
            <a:gd name="adj2" fmla="val 3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axé sur des dynamiques collaboratives et  transversales </a:t>
          </a:r>
          <a:endParaRPr lang="en-US" sz="1300" kern="1200" dirty="0"/>
        </a:p>
      </dsp:txBody>
      <dsp:txXfrm rot="-5400000">
        <a:off x="9140580" y="2540782"/>
        <a:ext cx="1278757" cy="1132473"/>
      </dsp:txXfrm>
    </dsp:sp>
    <dsp:sp modelId="{CCFA046E-7508-4784-9FC4-3E06E47107DC}">
      <dsp:nvSpPr>
        <dsp:cNvPr id="0" name=""/>
        <dsp:cNvSpPr/>
      </dsp:nvSpPr>
      <dsp:spPr>
        <a:xfrm rot="10800000">
          <a:off x="4043946" y="4234669"/>
          <a:ext cx="2197535" cy="1658129"/>
        </a:xfrm>
        <a:prstGeom prst="downArrow">
          <a:avLst>
            <a:gd name="adj1" fmla="val 50000"/>
            <a:gd name="adj2" fmla="val 3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de construction des savoirs</a:t>
          </a:r>
          <a:endParaRPr lang="en-US" sz="1300" kern="1200" dirty="0"/>
        </a:p>
      </dsp:txBody>
      <dsp:txXfrm rot="10800000">
        <a:off x="4593330" y="4524842"/>
        <a:ext cx="1098767" cy="1367956"/>
      </dsp:txXfrm>
    </dsp:sp>
    <dsp:sp modelId="{B4D5CE6B-6357-416A-82E3-8148828C5914}">
      <dsp:nvSpPr>
        <dsp:cNvPr id="0" name=""/>
        <dsp:cNvSpPr/>
      </dsp:nvSpPr>
      <dsp:spPr>
        <a:xfrm rot="16200000">
          <a:off x="-205970" y="2126020"/>
          <a:ext cx="2217843" cy="1805902"/>
        </a:xfrm>
        <a:prstGeom prst="downArrow">
          <a:avLst>
            <a:gd name="adj1" fmla="val 50000"/>
            <a:gd name="adj2" fmla="val 3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dans les régions d’Outremers</a:t>
          </a:r>
          <a:endParaRPr lang="en-US" sz="1300" kern="1200" dirty="0"/>
        </a:p>
      </dsp:txBody>
      <dsp:txXfrm rot="5400000">
        <a:off x="1" y="2474511"/>
        <a:ext cx="1489869" cy="110892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C9ADC7-0D3D-4FC3-AC1B-51258B67C3F7}">
      <dsp:nvSpPr>
        <dsp:cNvPr id="0" name=""/>
        <dsp:cNvSpPr/>
      </dsp:nvSpPr>
      <dsp:spPr>
        <a:xfrm rot="5400000">
          <a:off x="2524192" y="14592"/>
          <a:ext cx="1400465" cy="1371284"/>
        </a:xfrm>
        <a:prstGeom prst="hexagon">
          <a:avLst>
            <a:gd name="adj" fmla="val 25000"/>
            <a:gd name="vf" fmla="val 115470"/>
          </a:avLst>
        </a:prstGeom>
        <a:solidFill>
          <a:schemeClr val="bg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/>
            <a:t>PRECARITE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kern="1200"/>
            <a:t>&amp;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kern="1200"/>
            <a:t>Vulnérabilité sociale et économique</a:t>
          </a:r>
          <a:endParaRPr lang="en-US" sz="1200" b="0" kern="1200" dirty="0"/>
        </a:p>
      </dsp:txBody>
      <dsp:txXfrm rot="-5400000">
        <a:off x="2764948" y="230981"/>
        <a:ext cx="918952" cy="938507"/>
      </dsp:txXfrm>
    </dsp:sp>
    <dsp:sp modelId="{8DB6AB02-2B98-4EBE-8132-345A9655C923}">
      <dsp:nvSpPr>
        <dsp:cNvPr id="0" name=""/>
        <dsp:cNvSpPr/>
      </dsp:nvSpPr>
      <dsp:spPr>
        <a:xfrm>
          <a:off x="3714722" y="301082"/>
          <a:ext cx="1497121" cy="804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ABFA93-D542-45D1-BAB8-26BDCD608E1C}">
      <dsp:nvSpPr>
        <dsp:cNvPr id="0" name=""/>
        <dsp:cNvSpPr/>
      </dsp:nvSpPr>
      <dsp:spPr>
        <a:xfrm rot="5400000">
          <a:off x="733866" y="-3790"/>
          <a:ext cx="1341506" cy="1349086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 rot="-5400000">
        <a:off x="954924" y="223584"/>
        <a:ext cx="899390" cy="894338"/>
      </dsp:txXfrm>
    </dsp:sp>
    <dsp:sp modelId="{E0231474-EF65-4EF2-9E70-11065AC70CE7}">
      <dsp:nvSpPr>
        <dsp:cNvPr id="0" name=""/>
        <dsp:cNvSpPr/>
      </dsp:nvSpPr>
      <dsp:spPr>
        <a:xfrm rot="5400000">
          <a:off x="1745934" y="1227854"/>
          <a:ext cx="1434325" cy="1417397"/>
        </a:xfrm>
        <a:prstGeom prst="hexagon">
          <a:avLst>
            <a:gd name="adj" fmla="val 25000"/>
            <a:gd name="vf" fmla="val 115470"/>
          </a:avLst>
        </a:prstGeom>
        <a:solidFill>
          <a:schemeClr val="bg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EDUCATION</a:t>
          </a:r>
          <a:r>
            <a:rPr lang="en-US" sz="1200" kern="1200"/>
            <a:t>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&amp;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 Littératie en santé</a:t>
          </a:r>
          <a:endParaRPr lang="en-US" sz="1200" kern="1200" dirty="0"/>
        </a:p>
      </dsp:txBody>
      <dsp:txXfrm rot="-5400000">
        <a:off x="1989237" y="1457035"/>
        <a:ext cx="947719" cy="959038"/>
      </dsp:txXfrm>
    </dsp:sp>
    <dsp:sp modelId="{47BFE94C-29DB-4574-A57B-C8EA664EAE4E}">
      <dsp:nvSpPr>
        <dsp:cNvPr id="0" name=""/>
        <dsp:cNvSpPr/>
      </dsp:nvSpPr>
      <dsp:spPr>
        <a:xfrm>
          <a:off x="382420" y="1515642"/>
          <a:ext cx="1448826" cy="804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9CBB97-1947-49D5-9EF1-0293FD5D031B}">
      <dsp:nvSpPr>
        <dsp:cNvPr id="0" name=""/>
        <dsp:cNvSpPr/>
      </dsp:nvSpPr>
      <dsp:spPr>
        <a:xfrm rot="5400000">
          <a:off x="3623143" y="1266003"/>
          <a:ext cx="1341506" cy="1312660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3853991" y="1472760"/>
        <a:ext cx="879810" cy="899146"/>
      </dsp:txXfrm>
    </dsp:sp>
    <dsp:sp modelId="{CD3BC40E-E31B-4AE8-9F55-CC2D13A9DB9C}">
      <dsp:nvSpPr>
        <dsp:cNvPr id="0" name=""/>
        <dsp:cNvSpPr/>
      </dsp:nvSpPr>
      <dsp:spPr>
        <a:xfrm rot="5400000">
          <a:off x="2509380" y="2429397"/>
          <a:ext cx="1341506" cy="1508187"/>
        </a:xfrm>
        <a:prstGeom prst="hexagon">
          <a:avLst>
            <a:gd name="adj" fmla="val 25000"/>
            <a:gd name="vf" fmla="val 115470"/>
          </a:avLst>
        </a:prstGeom>
        <a:solidFill>
          <a:schemeClr val="bg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/>
            <a:t>MIGRATION</a:t>
          </a:r>
          <a:r>
            <a:rPr lang="fr-FR" sz="1200" kern="1200"/>
            <a:t>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/>
            <a:t>&amp;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/>
            <a:t>Accès aux soins</a:t>
          </a:r>
          <a:endParaRPr lang="en-US" sz="1200" kern="1200" dirty="0"/>
        </a:p>
      </dsp:txBody>
      <dsp:txXfrm rot="-5400000">
        <a:off x="2677404" y="2736322"/>
        <a:ext cx="1005458" cy="894338"/>
      </dsp:txXfrm>
    </dsp:sp>
    <dsp:sp modelId="{AE3C5EA7-9D7B-4F2D-B6B6-322177C62316}">
      <dsp:nvSpPr>
        <dsp:cNvPr id="0" name=""/>
        <dsp:cNvSpPr/>
      </dsp:nvSpPr>
      <dsp:spPr>
        <a:xfrm>
          <a:off x="3714722" y="2700722"/>
          <a:ext cx="1497121" cy="804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2AE165-54FD-441E-9D6D-190EE47B0881}">
      <dsp:nvSpPr>
        <dsp:cNvPr id="0" name=""/>
        <dsp:cNvSpPr/>
      </dsp:nvSpPr>
      <dsp:spPr>
        <a:xfrm rot="5400000">
          <a:off x="455849" y="2310370"/>
          <a:ext cx="1341506" cy="1384998"/>
        </a:xfrm>
        <a:prstGeom prst="hexagon">
          <a:avLst>
            <a:gd name="adj" fmla="val 25000"/>
            <a:gd name="vf" fmla="val 115470"/>
          </a:avLst>
        </a:prstGeom>
        <a:gradFill flip="none" rotWithShape="0">
          <a:gsLst>
            <a:gs pos="0">
              <a:schemeClr val="accent4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4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4">
                <a:lumMod val="20000"/>
                <a:lumOff val="80000"/>
                <a:shade val="100000"/>
                <a:satMod val="115000"/>
              </a:schemeClr>
            </a:gs>
          </a:gsLst>
          <a:lin ang="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NATALITE</a:t>
          </a:r>
        </a:p>
      </dsp:txBody>
      <dsp:txXfrm rot="-5400000">
        <a:off x="664936" y="2555700"/>
        <a:ext cx="923332" cy="894338"/>
      </dsp:txXfrm>
    </dsp:sp>
    <dsp:sp modelId="{C24A6B7E-F8A1-4C68-9F12-43E4422E35DC}">
      <dsp:nvSpPr>
        <dsp:cNvPr id="0" name=""/>
        <dsp:cNvSpPr/>
      </dsp:nvSpPr>
      <dsp:spPr>
        <a:xfrm rot="5400000">
          <a:off x="1541741" y="3533146"/>
          <a:ext cx="1341506" cy="1432744"/>
        </a:xfrm>
        <a:prstGeom prst="hexagon">
          <a:avLst>
            <a:gd name="adj" fmla="val 25000"/>
            <a:gd name="vf" fmla="val 115470"/>
          </a:avLst>
        </a:prstGeom>
        <a:solidFill>
          <a:schemeClr val="bg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GEOGRAPHIE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&amp;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Territoires enclavés</a:t>
          </a:r>
          <a:endParaRPr lang="en-US" sz="1200" kern="1200" dirty="0"/>
        </a:p>
      </dsp:txBody>
      <dsp:txXfrm rot="-5400000">
        <a:off x="1734913" y="3802349"/>
        <a:ext cx="955162" cy="894338"/>
      </dsp:txXfrm>
    </dsp:sp>
    <dsp:sp modelId="{B78F78AA-B42C-47E3-B410-F01702D70602}">
      <dsp:nvSpPr>
        <dsp:cNvPr id="0" name=""/>
        <dsp:cNvSpPr/>
      </dsp:nvSpPr>
      <dsp:spPr>
        <a:xfrm>
          <a:off x="382420" y="3839393"/>
          <a:ext cx="1448826" cy="804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6DD772-4997-418B-A82A-BB471309B43B}">
      <dsp:nvSpPr>
        <dsp:cNvPr id="0" name=""/>
        <dsp:cNvSpPr/>
      </dsp:nvSpPr>
      <dsp:spPr>
        <a:xfrm rot="5400000">
          <a:off x="3765904" y="3399552"/>
          <a:ext cx="1341506" cy="1337135"/>
        </a:xfrm>
        <a:prstGeom prst="hexagon">
          <a:avLst>
            <a:gd name="adj" fmla="val 25000"/>
            <a:gd name="vf" fmla="val 115470"/>
          </a:avLst>
        </a:prstGeom>
        <a:gradFill flip="none" rotWithShape="0">
          <a:gsLst>
            <a:gs pos="0">
              <a:schemeClr val="accent4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4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4">
                <a:lumMod val="20000"/>
                <a:lumOff val="80000"/>
                <a:shade val="100000"/>
                <a:satMod val="115000"/>
              </a:schemeClr>
            </a:gs>
          </a:gsLst>
          <a:lin ang="108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PROGRAMMES TRANSFRONTALIERS </a:t>
          </a:r>
        </a:p>
      </dsp:txBody>
      <dsp:txXfrm rot="-5400000">
        <a:off x="3990582" y="3620587"/>
        <a:ext cx="892149" cy="895066"/>
      </dsp:txXfrm>
    </dsp:sp>
    <dsp:sp modelId="{408B6F81-4756-4793-8364-2FA0EBD0C41C}">
      <dsp:nvSpPr>
        <dsp:cNvPr id="0" name=""/>
        <dsp:cNvSpPr/>
      </dsp:nvSpPr>
      <dsp:spPr>
        <a:xfrm rot="5400000">
          <a:off x="2802289" y="4644664"/>
          <a:ext cx="1341506" cy="1476558"/>
        </a:xfrm>
        <a:prstGeom prst="hexagon">
          <a:avLst>
            <a:gd name="adj" fmla="val 25000"/>
            <a:gd name="vf" fmla="val 115470"/>
          </a:avLst>
        </a:prstGeom>
        <a:solidFill>
          <a:schemeClr val="bg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/>
            <a:t>PLURALITE CULTURELLE </a:t>
          </a:r>
          <a:r>
            <a:rPr lang="fr-FR" sz="1200" kern="1200"/>
            <a:t>&amp; diversité de communautés</a:t>
          </a:r>
          <a:endParaRPr lang="fr-FR" sz="1200" kern="1200" dirty="0"/>
        </a:p>
      </dsp:txBody>
      <dsp:txXfrm rot="-5400000">
        <a:off x="2980856" y="4935774"/>
        <a:ext cx="984372" cy="894338"/>
      </dsp:txXfrm>
    </dsp:sp>
    <dsp:sp modelId="{BC4C4A33-1DCA-4D54-94C5-863BF03E2524}">
      <dsp:nvSpPr>
        <dsp:cNvPr id="0" name=""/>
        <dsp:cNvSpPr/>
      </dsp:nvSpPr>
      <dsp:spPr>
        <a:xfrm>
          <a:off x="3714722" y="4978063"/>
          <a:ext cx="1497121" cy="804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172D22-EBFE-453D-AA9D-2E4C33DEEE51}">
      <dsp:nvSpPr>
        <dsp:cNvPr id="0" name=""/>
        <dsp:cNvSpPr/>
      </dsp:nvSpPr>
      <dsp:spPr>
        <a:xfrm rot="5400000">
          <a:off x="210534" y="4714376"/>
          <a:ext cx="1341506" cy="1337135"/>
        </a:xfrm>
        <a:prstGeom prst="hexagon">
          <a:avLst>
            <a:gd name="adj" fmla="val 25000"/>
            <a:gd name="vf" fmla="val 115470"/>
          </a:avLst>
        </a:prstGeom>
        <a:gradFill flip="none" rotWithShape="0">
          <a:gsLst>
            <a:gs pos="0">
              <a:schemeClr val="accent4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4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4">
                <a:lumMod val="20000"/>
                <a:lumOff val="80000"/>
                <a:shade val="100000"/>
                <a:satMod val="115000"/>
              </a:schemeClr>
            </a:gs>
          </a:gsLst>
          <a:lin ang="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VIEILLISSEMENT</a:t>
          </a:r>
        </a:p>
      </dsp:txBody>
      <dsp:txXfrm rot="-5400000">
        <a:off x="435212" y="4935411"/>
        <a:ext cx="892149" cy="89506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0B5223-5033-4741-B8C2-1609C8BB1F69}">
      <dsp:nvSpPr>
        <dsp:cNvPr id="0" name=""/>
        <dsp:cNvSpPr/>
      </dsp:nvSpPr>
      <dsp:spPr>
        <a:xfrm>
          <a:off x="7693978" y="564450"/>
          <a:ext cx="1495246" cy="149549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DDF318-A2EC-481E-BA93-E38E1824C92B}">
      <dsp:nvSpPr>
        <dsp:cNvPr id="0" name=""/>
        <dsp:cNvSpPr/>
      </dsp:nvSpPr>
      <dsp:spPr>
        <a:xfrm>
          <a:off x="7743316" y="614308"/>
          <a:ext cx="1395776" cy="139577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i="1" kern="1200" dirty="0"/>
            <a:t>un travail en creux</a:t>
          </a:r>
          <a:endParaRPr lang="en-US" sz="1400" kern="1200" dirty="0"/>
        </a:p>
      </dsp:txBody>
      <dsp:txXfrm>
        <a:off x="7943053" y="813742"/>
        <a:ext cx="997096" cy="996906"/>
      </dsp:txXfrm>
    </dsp:sp>
    <dsp:sp modelId="{1C475378-AD94-40CE-BB06-781803FEE551}">
      <dsp:nvSpPr>
        <dsp:cNvPr id="0" name=""/>
        <dsp:cNvSpPr/>
      </dsp:nvSpPr>
      <dsp:spPr>
        <a:xfrm rot="2700000">
          <a:off x="6147888" y="564527"/>
          <a:ext cx="1495074" cy="1495074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26F424-5D43-422D-84D8-EC431F5AB54B}">
      <dsp:nvSpPr>
        <dsp:cNvPr id="0" name=""/>
        <dsp:cNvSpPr/>
      </dsp:nvSpPr>
      <dsp:spPr>
        <a:xfrm>
          <a:off x="6198731" y="614308"/>
          <a:ext cx="1395776" cy="1395774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/>
            <a:t>INNOVATION</a:t>
          </a:r>
          <a:endParaRPr lang="en-US" sz="1400" kern="1200"/>
        </a:p>
      </dsp:txBody>
      <dsp:txXfrm>
        <a:off x="6397673" y="813742"/>
        <a:ext cx="997096" cy="996906"/>
      </dsp:txXfrm>
    </dsp:sp>
    <dsp:sp modelId="{322B504C-01EE-4D6D-BD85-0A19AB288A67}">
      <dsp:nvSpPr>
        <dsp:cNvPr id="0" name=""/>
        <dsp:cNvSpPr/>
      </dsp:nvSpPr>
      <dsp:spPr>
        <a:xfrm rot="2700000">
          <a:off x="4603304" y="564527"/>
          <a:ext cx="1495074" cy="1495074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89A0FD-BC4D-4D75-9AD7-04F49500D3D9}">
      <dsp:nvSpPr>
        <dsp:cNvPr id="0" name=""/>
        <dsp:cNvSpPr/>
      </dsp:nvSpPr>
      <dsp:spPr>
        <a:xfrm>
          <a:off x="4611282" y="614183"/>
          <a:ext cx="1395776" cy="139577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0" kern="1200"/>
            <a:t>&amp;</a:t>
          </a:r>
          <a:endParaRPr lang="en-US" sz="2000" b="0" kern="1200"/>
        </a:p>
      </dsp:txBody>
      <dsp:txXfrm>
        <a:off x="4810224" y="813617"/>
        <a:ext cx="997096" cy="996906"/>
      </dsp:txXfrm>
    </dsp:sp>
    <dsp:sp modelId="{0137421E-57EA-4BC9-BCA3-69228029F758}">
      <dsp:nvSpPr>
        <dsp:cNvPr id="0" name=""/>
        <dsp:cNvSpPr/>
      </dsp:nvSpPr>
      <dsp:spPr>
        <a:xfrm rot="2700000">
          <a:off x="3057923" y="564527"/>
          <a:ext cx="1495074" cy="1495074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80F594-BD88-498A-9974-7B7F1A90A8A5}">
      <dsp:nvSpPr>
        <dsp:cNvPr id="0" name=""/>
        <dsp:cNvSpPr/>
      </dsp:nvSpPr>
      <dsp:spPr>
        <a:xfrm>
          <a:off x="3107970" y="614308"/>
          <a:ext cx="1395776" cy="139577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/>
            <a:t>ADAPTATION </a:t>
          </a:r>
          <a:endParaRPr lang="en-US" sz="1400" kern="1200"/>
        </a:p>
      </dsp:txBody>
      <dsp:txXfrm>
        <a:off x="3307708" y="813742"/>
        <a:ext cx="997096" cy="996906"/>
      </dsp:txXfrm>
    </dsp:sp>
    <dsp:sp modelId="{2C0AB587-7BA0-4824-8192-BC8D4963676F}">
      <dsp:nvSpPr>
        <dsp:cNvPr id="0" name=""/>
        <dsp:cNvSpPr/>
      </dsp:nvSpPr>
      <dsp:spPr>
        <a:xfrm rot="2700000">
          <a:off x="1512543" y="564527"/>
          <a:ext cx="1495074" cy="1495074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7C0E5E-EF2C-4636-8D2C-46E87AE247B0}">
      <dsp:nvSpPr>
        <dsp:cNvPr id="0" name=""/>
        <dsp:cNvSpPr/>
      </dsp:nvSpPr>
      <dsp:spPr>
        <a:xfrm>
          <a:off x="1562590" y="614308"/>
          <a:ext cx="1395776" cy="1395774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PROXIMITE</a:t>
          </a:r>
          <a:endParaRPr lang="en-US" sz="1400" kern="1200" dirty="0"/>
        </a:p>
      </dsp:txBody>
      <dsp:txXfrm>
        <a:off x="1762328" y="813742"/>
        <a:ext cx="997096" cy="9969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DB6B82-FD7C-4CA2-8D81-5BA8F69F01DD}">
      <dsp:nvSpPr>
        <dsp:cNvPr id="0" name=""/>
        <dsp:cNvSpPr/>
      </dsp:nvSpPr>
      <dsp:spPr>
        <a:xfrm>
          <a:off x="0" y="32177"/>
          <a:ext cx="6441308" cy="14172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 dirty="0">
              <a:latin typeface="Arial" panose="020B0604020202020204" pitchFamily="34" charset="0"/>
              <a:cs typeface="Arial" panose="020B0604020202020204" pitchFamily="34" charset="0"/>
            </a:rPr>
            <a:t>La notion de temporalité à l’épreuve des parcours de vie,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 dirty="0">
              <a:latin typeface="Arial" panose="020B0604020202020204" pitchFamily="34" charset="0"/>
              <a:cs typeface="Arial" panose="020B0604020202020204" pitchFamily="34" charset="0"/>
            </a:rPr>
            <a:t>de la technicité et du politique...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latin typeface="Arial" panose="020B0604020202020204" pitchFamily="34" charset="0"/>
              <a:cs typeface="Arial" panose="020B0604020202020204" pitchFamily="34" charset="0"/>
            </a:rPr>
            <a:t>Quels enjeux et quels repères ? 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186" y="101363"/>
        <a:ext cx="6302936" cy="1278918"/>
      </dsp:txXfrm>
    </dsp:sp>
    <dsp:sp modelId="{FC319323-4618-4131-809D-47CB583EEEF2}">
      <dsp:nvSpPr>
        <dsp:cNvPr id="0" name=""/>
        <dsp:cNvSpPr/>
      </dsp:nvSpPr>
      <dsp:spPr>
        <a:xfrm>
          <a:off x="0" y="1478874"/>
          <a:ext cx="6441308" cy="834797"/>
        </a:xfrm>
        <a:prstGeom prst="round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latin typeface="Arial" panose="020B0604020202020204" pitchFamily="34" charset="0"/>
              <a:cs typeface="Arial" panose="020B0604020202020204" pitchFamily="34" charset="0"/>
            </a:rPr>
            <a:t>Les projets dans l’agenda politique /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latin typeface="Arial" panose="020B0604020202020204" pitchFamily="34" charset="0"/>
              <a:cs typeface="Arial" panose="020B0604020202020204" pitchFamily="34" charset="0"/>
            </a:rPr>
            <a:t>défendre et valoriser les projets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751" y="1519625"/>
        <a:ext cx="6359806" cy="753295"/>
      </dsp:txXfrm>
    </dsp:sp>
    <dsp:sp modelId="{0D4A08BB-1D3E-4FCF-A133-7C7AF3AE0962}">
      <dsp:nvSpPr>
        <dsp:cNvPr id="0" name=""/>
        <dsp:cNvSpPr/>
      </dsp:nvSpPr>
      <dsp:spPr>
        <a:xfrm>
          <a:off x="0" y="2438222"/>
          <a:ext cx="6441308" cy="1970735"/>
        </a:xfrm>
        <a:prstGeom prst="round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Des actions qui visent à un processus de renforcement des capacités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pour une plus grande autonomie des personnes,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dans leur parcours de santé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         Une démarche qui s’inscrit dans le temps et se construit par étapes :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pouvoir mesurer les résultats à chaque étape</a:t>
          </a:r>
        </a:p>
      </dsp:txBody>
      <dsp:txXfrm>
        <a:off x="96203" y="2534425"/>
        <a:ext cx="6248902" cy="1778329"/>
      </dsp:txXfrm>
    </dsp:sp>
    <dsp:sp modelId="{30E39892-E1ED-4DF2-BF55-C3FC331A9A7B}">
      <dsp:nvSpPr>
        <dsp:cNvPr id="0" name=""/>
        <dsp:cNvSpPr/>
      </dsp:nvSpPr>
      <dsp:spPr>
        <a:xfrm>
          <a:off x="0" y="4467363"/>
          <a:ext cx="6441308" cy="1187287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>
              <a:latin typeface="Arial" panose="020B0604020202020204" pitchFamily="34" charset="0"/>
              <a:cs typeface="Arial" panose="020B0604020202020204" pitchFamily="34" charset="0"/>
            </a:rPr>
            <a:t>La co-construction avec les acteurs des objectifs /indicateurs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(Spécifiques, Mesurables, Atteignables, Réalistes,  avec une Temporalité définie) </a:t>
          </a:r>
          <a:endParaRPr lang="en-US" sz="1200" kern="1200" dirty="0"/>
        </a:p>
      </dsp:txBody>
      <dsp:txXfrm>
        <a:off x="57959" y="4525322"/>
        <a:ext cx="6325390" cy="10713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node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22EEA6-F411-1C9C-C174-B1080E7A2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0E8EC85-AD82-350E-F203-140305CAC2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32F821-2BF7-025C-F4A6-E542CF413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73D8-4B51-6347-8E2C-4DE8AF89F558}" type="datetimeFigureOut">
              <a:rPr lang="fr-LB" smtClean="0"/>
              <a:t>06/14/2023</a:t>
            </a:fld>
            <a:endParaRPr lang="fr-L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F7AF7F-F8B1-01A4-AF44-7605F0EE7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4A092D-BF47-0C7C-21B9-4124DAB5C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DF4F-A76A-4040-B9C7-C011ADC6BC53}" type="slidenum">
              <a:rPr lang="fr-LB" smtClean="0"/>
              <a:t>‹N°›</a:t>
            </a:fld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28921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B185E7-F850-D956-A630-2B06E3130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12608D1-ACFE-117F-5116-6E6AB1BBC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DB76C8-37FF-E6F9-D76C-40D488CD0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73D8-4B51-6347-8E2C-4DE8AF89F558}" type="datetimeFigureOut">
              <a:rPr lang="fr-LB" smtClean="0"/>
              <a:t>06/14/2023</a:t>
            </a:fld>
            <a:endParaRPr lang="fr-L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8F58E9-5021-89C8-1810-82DFF7510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5E51B8-2AB0-30C1-3294-343E3164C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DF4F-A76A-4040-B9C7-C011ADC6BC53}" type="slidenum">
              <a:rPr lang="fr-LB" smtClean="0"/>
              <a:t>‹N°›</a:t>
            </a:fld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3391577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F75917B-3441-3D37-FBFF-D3A7BBF5CF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8FA07ED-3FEE-ED11-90AE-E6705CBCE5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E06A20-25F1-011F-F522-E039EAB8D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73D8-4B51-6347-8E2C-4DE8AF89F558}" type="datetimeFigureOut">
              <a:rPr lang="fr-LB" smtClean="0"/>
              <a:t>06/14/2023</a:t>
            </a:fld>
            <a:endParaRPr lang="fr-L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928D9E-86C9-B03B-44F4-E3D4718C1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2102C6-76F3-8DC6-965A-0FC26A8F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DF4F-A76A-4040-B9C7-C011ADC6BC53}" type="slidenum">
              <a:rPr lang="fr-LB" smtClean="0"/>
              <a:t>‹N°›</a:t>
            </a:fld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3965424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B10C52-70C9-046E-6F44-E4B9D8DE5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491ACB-05B8-F72B-28C8-1FA64F5BF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8FB37D-86EB-C82D-5CE8-E383A39D4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73D8-4B51-6347-8E2C-4DE8AF89F558}" type="datetimeFigureOut">
              <a:rPr lang="fr-LB" smtClean="0"/>
              <a:t>06/14/2023</a:t>
            </a:fld>
            <a:endParaRPr lang="fr-L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DF3E66-31FB-C1D7-8A99-E3C4F1A2C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217198-FF6C-475B-7B4B-E90E38CA8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DF4F-A76A-4040-B9C7-C011ADC6BC53}" type="slidenum">
              <a:rPr lang="fr-LB" smtClean="0"/>
              <a:t>‹N°›</a:t>
            </a:fld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448314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820963-058B-6AB0-4C18-07A4AE12C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9DA727A-816F-10CA-06C2-FA4D8DB24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646672-8466-60A4-AC9D-18F28387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73D8-4B51-6347-8E2C-4DE8AF89F558}" type="datetimeFigureOut">
              <a:rPr lang="fr-LB" smtClean="0"/>
              <a:t>06/14/2023</a:t>
            </a:fld>
            <a:endParaRPr lang="fr-L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DFC1D3-DD27-645F-D189-101686DFC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30A1A5-67B3-80C3-CC4A-DE4D54DEE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DF4F-A76A-4040-B9C7-C011ADC6BC53}" type="slidenum">
              <a:rPr lang="fr-LB" smtClean="0"/>
              <a:t>‹N°›</a:t>
            </a:fld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132169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7539BE-215F-D24B-50E3-4759F8635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18AF1C-A5C3-C074-51B2-A34BF39543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830FF7-31E2-04C8-6135-53084D34C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2FBC92C-B29C-1AED-BE23-A410F5F8C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73D8-4B51-6347-8E2C-4DE8AF89F558}" type="datetimeFigureOut">
              <a:rPr lang="fr-LB" smtClean="0"/>
              <a:t>06/14/2023</a:t>
            </a:fld>
            <a:endParaRPr lang="fr-L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496C191-3B7D-5BAC-59C0-B65A259F5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3E622C-AF43-D681-6914-E556A4BF4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DF4F-A76A-4040-B9C7-C011ADC6BC53}" type="slidenum">
              <a:rPr lang="fr-LB" smtClean="0"/>
              <a:t>‹N°›</a:t>
            </a:fld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171953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A48071-5A89-9DC4-3D7D-B9A18F737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D193AFC-7799-1ED6-2318-475498527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563F6C6-C941-D4AB-2A63-6F0DAC142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47B3FEC-44E9-7314-5F71-F9B37A6ED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BA6DF8D-FD30-16BF-0162-05E9A976B4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EA9EB60-14E5-8CE9-F2C5-FF4F132A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73D8-4B51-6347-8E2C-4DE8AF89F558}" type="datetimeFigureOut">
              <a:rPr lang="fr-LB" smtClean="0"/>
              <a:t>06/14/2023</a:t>
            </a:fld>
            <a:endParaRPr lang="fr-L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3F9FB04-2091-89C1-61A5-4D023F978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DBDAE87-F3B7-DDD5-85D5-F9FCEB9C7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DF4F-A76A-4040-B9C7-C011ADC6BC53}" type="slidenum">
              <a:rPr lang="fr-LB" smtClean="0"/>
              <a:t>‹N°›</a:t>
            </a:fld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4198704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3B930A-542A-580B-0A39-D0B64D8BA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8320BCB-A53A-8280-E72A-8EB786A71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73D8-4B51-6347-8E2C-4DE8AF89F558}" type="datetimeFigureOut">
              <a:rPr lang="fr-LB" smtClean="0"/>
              <a:t>06/14/2023</a:t>
            </a:fld>
            <a:endParaRPr lang="fr-L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0AB8DAD-5AED-10F9-3618-1260AA9F7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D8133AD-59B7-44D0-D8A0-6F90B6CDF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DF4F-A76A-4040-B9C7-C011ADC6BC53}" type="slidenum">
              <a:rPr lang="fr-LB" smtClean="0"/>
              <a:t>‹N°›</a:t>
            </a:fld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12231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F2F60E4-1AEC-375A-3D73-3122A538A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73D8-4B51-6347-8E2C-4DE8AF89F558}" type="datetimeFigureOut">
              <a:rPr lang="fr-LB" smtClean="0"/>
              <a:t>06/14/2023</a:t>
            </a:fld>
            <a:endParaRPr lang="fr-L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0C0364B-8402-1777-63BC-C8BDB4E3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64F926-A771-A182-E477-1A8BC47B0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DF4F-A76A-4040-B9C7-C011ADC6BC53}" type="slidenum">
              <a:rPr lang="fr-LB" smtClean="0"/>
              <a:t>‹N°›</a:t>
            </a:fld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817883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CE5A48-B77F-8A3F-0598-218F4EC03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DEA186-C62F-77C4-A817-30E91E1DA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CBC7F67-3A18-B462-C9CE-0DBBBA086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880E270-3950-A316-DA53-FACE0F673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73D8-4B51-6347-8E2C-4DE8AF89F558}" type="datetimeFigureOut">
              <a:rPr lang="fr-LB" smtClean="0"/>
              <a:t>06/14/2023</a:t>
            </a:fld>
            <a:endParaRPr lang="fr-L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DDB8442-F19A-A6BF-D1D4-0C4B32E7D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DA8225E-3759-9AED-FE75-4E4721E2C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DF4F-A76A-4040-B9C7-C011ADC6BC53}" type="slidenum">
              <a:rPr lang="fr-LB" smtClean="0"/>
              <a:t>‹N°›</a:t>
            </a:fld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1650176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57F2BA-36C9-456B-89A9-7132881F4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A2EB0BB-141B-11D0-DBD2-1251BA7D9A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9EB2A62-7521-E552-6F2E-3FD00D87CB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C5B7F7A-937B-7957-DD32-220788203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73D8-4B51-6347-8E2C-4DE8AF89F558}" type="datetimeFigureOut">
              <a:rPr lang="fr-LB" smtClean="0"/>
              <a:t>06/14/2023</a:t>
            </a:fld>
            <a:endParaRPr lang="fr-L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642F155-F4DD-DEEF-8274-419BF68A9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41871DE-8E63-BDAA-A837-EE536709C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DF4F-A76A-4040-B9C7-C011ADC6BC53}" type="slidenum">
              <a:rPr lang="fr-LB" smtClean="0"/>
              <a:t>‹N°›</a:t>
            </a:fld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624647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B2AEFFC-FE88-F26A-D4B8-AD7AC8F72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E5F626-09D6-0834-15F9-3CE99E30F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AEE71D-AB0F-BA3C-0F77-23B2F14323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873D8-4B51-6347-8E2C-4DE8AF89F558}" type="datetimeFigureOut">
              <a:rPr lang="fr-LB" smtClean="0"/>
              <a:t>06/14/2023</a:t>
            </a:fld>
            <a:endParaRPr lang="fr-L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5262B0-E3B5-44CA-3EB5-7C246F36A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L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FB6055-EFAF-A1CA-2928-8C3516123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6DF4F-A76A-4040-B9C7-C011ADC6BC53}" type="slidenum">
              <a:rPr lang="fr-LB" smtClean="0"/>
              <a:t>‹N°›</a:t>
            </a:fld>
            <a:endParaRPr lang="fr-LB"/>
          </a:p>
        </p:txBody>
      </p:sp>
    </p:spTree>
    <p:extLst>
      <p:ext uri="{BB962C8B-B14F-4D97-AF65-F5344CB8AC3E}">
        <p14:creationId xmlns:p14="http://schemas.microsoft.com/office/powerpoint/2010/main" val="75211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mailto:f.viaud@sidaction.or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090045" y="1346200"/>
            <a:ext cx="5624118" cy="3284538"/>
          </a:xfrm>
        </p:spPr>
        <p:txBody>
          <a:bodyPr anchor="b">
            <a:normAutofit/>
          </a:bodyPr>
          <a:lstStyle/>
          <a:p>
            <a:pPr algn="l"/>
            <a:r>
              <a:rPr lang="fr-FR" sz="5100" dirty="0"/>
              <a:t>Les départements et régions d’Outre-Mer</a:t>
            </a:r>
            <a:br>
              <a:rPr lang="fr-FR" sz="5100" dirty="0"/>
            </a:br>
            <a:r>
              <a:rPr lang="fr-FR" sz="5100" dirty="0"/>
              <a:t>&amp; </a:t>
            </a:r>
            <a:br>
              <a:rPr lang="fr-FR" sz="5100" dirty="0"/>
            </a:br>
            <a:r>
              <a:rPr lang="fr-FR" sz="5100" dirty="0"/>
              <a:t>Sidaction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8D32C3D-8F76-4E99-BE56-0836CC38C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8493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0766076-46F5-42D5-A773-2B3BEF2B8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2557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7E94A18-79E1-EF76-0030-BF759657DF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64" r="7737"/>
          <a:stretch/>
        </p:blipFill>
        <p:spPr>
          <a:xfrm>
            <a:off x="-1507" y="10"/>
            <a:ext cx="5205951" cy="6857990"/>
          </a:xfrm>
          <a:custGeom>
            <a:avLst/>
            <a:gdLst/>
            <a:ahLst/>
            <a:cxnLst/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B7B90D9-1EC2-4A12-B24A-342C1BCA2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9072" y="0"/>
            <a:ext cx="2845372" cy="6858000"/>
          </a:xfrm>
          <a:custGeom>
            <a:avLst/>
            <a:gdLst>
              <a:gd name="connsiteX0" fmla="*/ 939908 w 2845372"/>
              <a:gd name="connsiteY0" fmla="*/ 0 h 6858000"/>
              <a:gd name="connsiteX1" fmla="*/ 1222349 w 2845372"/>
              <a:gd name="connsiteY1" fmla="*/ 0 h 6858000"/>
              <a:gd name="connsiteX2" fmla="*/ 1244473 w 2845372"/>
              <a:gd name="connsiteY2" fmla="*/ 14997 h 6858000"/>
              <a:gd name="connsiteX3" fmla="*/ 2845372 w 2845372"/>
              <a:gd name="connsiteY3" fmla="*/ 3621656 h 6858000"/>
              <a:gd name="connsiteX4" fmla="*/ 971022 w 2845372"/>
              <a:gd name="connsiteY4" fmla="*/ 6374814 h 6858000"/>
              <a:gd name="connsiteX5" fmla="*/ 454374 w 2845372"/>
              <a:gd name="connsiteY5" fmla="*/ 6780599 h 6858000"/>
              <a:gd name="connsiteX6" fmla="*/ 342618 w 2845372"/>
              <a:gd name="connsiteY6" fmla="*/ 6858000 h 6858000"/>
              <a:gd name="connsiteX7" fmla="*/ 129116 w 2845372"/>
              <a:gd name="connsiteY7" fmla="*/ 6858000 h 6858000"/>
              <a:gd name="connsiteX8" fmla="*/ 0 w 2845372"/>
              <a:gd name="connsiteY8" fmla="*/ 6858000 h 6858000"/>
              <a:gd name="connsiteX9" fmla="*/ 119401 w 2845372"/>
              <a:gd name="connsiteY9" fmla="*/ 6780599 h 6858000"/>
              <a:gd name="connsiteX10" fmla="*/ 671389 w 2845372"/>
              <a:gd name="connsiteY10" fmla="*/ 6374814 h 6858000"/>
              <a:gd name="connsiteX11" fmla="*/ 2673952 w 2845372"/>
              <a:gd name="connsiteY11" fmla="*/ 3621656 h 6858000"/>
              <a:gd name="connsiteX12" fmla="*/ 963545 w 2845372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45372" h="6858000">
                <a:moveTo>
                  <a:pt x="939908" y="0"/>
                </a:moveTo>
                <a:lnTo>
                  <a:pt x="1222349" y="0"/>
                </a:lnTo>
                <a:lnTo>
                  <a:pt x="1244473" y="14997"/>
                </a:lnTo>
                <a:cubicBezTo>
                  <a:pt x="2271636" y="754641"/>
                  <a:pt x="2845372" y="2093192"/>
                  <a:pt x="2845372" y="3621656"/>
                </a:cubicBezTo>
                <a:cubicBezTo>
                  <a:pt x="2845372" y="4969131"/>
                  <a:pt x="1916647" y="5602839"/>
                  <a:pt x="971022" y="6374814"/>
                </a:cubicBezTo>
                <a:cubicBezTo>
                  <a:pt x="798819" y="6515397"/>
                  <a:pt x="628192" y="6653108"/>
                  <a:pt x="454374" y="6780599"/>
                </a:cubicBezTo>
                <a:lnTo>
                  <a:pt x="342618" y="6858000"/>
                </a:lnTo>
                <a:lnTo>
                  <a:pt x="129116" y="6858000"/>
                </a:lnTo>
                <a:lnTo>
                  <a:pt x="0" y="6858000"/>
                </a:lnTo>
                <a:lnTo>
                  <a:pt x="119401" y="6780599"/>
                </a:lnTo>
                <a:cubicBezTo>
                  <a:pt x="305108" y="6653108"/>
                  <a:pt x="487407" y="6515397"/>
                  <a:pt x="671389" y="6374814"/>
                </a:cubicBezTo>
                <a:cubicBezTo>
                  <a:pt x="1681699" y="5602839"/>
                  <a:pt x="2673952" y="4969131"/>
                  <a:pt x="2673952" y="3621656"/>
                </a:cubicBezTo>
                <a:cubicBezTo>
                  <a:pt x="2673952" y="2093192"/>
                  <a:pt x="2060970" y="754641"/>
                  <a:pt x="963545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26" name="Image 5">
            <a:extLst>
              <a:ext uri="{FF2B5EF4-FFF2-40B4-BE49-F238E27FC236}">
                <a16:creationId xmlns:a16="http://schemas.microsoft.com/office/drawing/2014/main" id="{4CC67524-5D11-6B26-2990-884857E2B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661" y="5639832"/>
            <a:ext cx="10509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BDBC51C-B94A-9786-5EF9-3D0C994C12B7}"/>
              </a:ext>
            </a:extLst>
          </p:cNvPr>
          <p:cNvSpPr txBox="1"/>
          <p:nvPr/>
        </p:nvSpPr>
        <p:spPr>
          <a:xfrm>
            <a:off x="6725316" y="6154797"/>
            <a:ext cx="50983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Bradley Hand ITC" panose="03070402050302030203" pitchFamily="66" charset="0"/>
                <a:cs typeface="Cavolini" panose="03000502040302020204" pitchFamily="66" charset="0"/>
              </a:rPr>
              <a:t>Frédérique Viaud</a:t>
            </a:r>
          </a:p>
          <a:p>
            <a:r>
              <a:rPr lang="fr-FR" sz="1200" dirty="0">
                <a:latin typeface="+mj-lt"/>
              </a:rPr>
              <a:t>Responsable Programmes associatifs &amp; Coordinatrice du </a:t>
            </a:r>
            <a:r>
              <a:rPr lang="fr-FR" sz="1200" dirty="0" err="1">
                <a:latin typeface="+mj-lt"/>
              </a:rPr>
              <a:t>RésOM</a:t>
            </a:r>
            <a:r>
              <a:rPr lang="fr-FR" sz="1200" dirty="0">
                <a:latin typeface="+mj-lt"/>
              </a:rPr>
              <a:t> 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BAB94F52-F886-42FF-8463-078F64268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9179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1" u="none" strike="noStrike" cap="none" normalizeH="0" baseline="0">
                <a:ln>
                  <a:noFill/>
                </a:ln>
                <a:solidFill>
                  <a:srgbClr val="21586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Référente Outremers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>
          <a:gsLst>
            <a:gs pos="3000">
              <a:schemeClr val="accent3">
                <a:lumMod val="20000"/>
                <a:lumOff val="80000"/>
                <a:alpha val="66000"/>
              </a:schemeClr>
            </a:gs>
            <a:gs pos="100000">
              <a:srgbClr val="97847D"/>
            </a:gs>
            <a:gs pos="73000">
              <a:srgbClr val="DBD5D3">
                <a:alpha val="35000"/>
              </a:srgbClr>
            </a:gs>
            <a:gs pos="60000">
              <a:srgbClr val="4C6C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2">
            <a:extLst>
              <a:ext uri="{FF2B5EF4-FFF2-40B4-BE49-F238E27FC236}">
                <a16:creationId xmlns:a16="http://schemas.microsoft.com/office/drawing/2014/main" id="{896D36CF-7FDF-C839-0FB7-1E1811F38D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2169328"/>
              </p:ext>
            </p:extLst>
          </p:nvPr>
        </p:nvGraphicFramePr>
        <p:xfrm>
          <a:off x="1043709" y="395574"/>
          <a:ext cx="10419339" cy="589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4B393F-E67C-4F7B-A984-BD6480E2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0297" y="736318"/>
            <a:ext cx="3932237" cy="4769861"/>
          </a:xfrm>
        </p:spPr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algn="r"/>
            <a:endParaRPr lang="fr-FR" dirty="0"/>
          </a:p>
          <a:p>
            <a:pPr algn="ctr"/>
            <a:r>
              <a:rPr lang="fr-FR" sz="3200" dirty="0"/>
              <a:t>Un réseau associatif trans-outremers</a:t>
            </a:r>
            <a:endParaRPr lang="fr-FR" dirty="0">
              <a:solidFill>
                <a:srgbClr val="993300"/>
              </a:solidFill>
            </a:endParaRPr>
          </a:p>
          <a:p>
            <a:pPr algn="ctr"/>
            <a:r>
              <a:rPr lang="fr-FR" sz="6000" b="1" dirty="0">
                <a:solidFill>
                  <a:schemeClr val="bg1"/>
                </a:solidFill>
              </a:rPr>
              <a:t>Le </a:t>
            </a:r>
            <a:r>
              <a:rPr lang="fr-FR" sz="6000" b="1" dirty="0" err="1">
                <a:solidFill>
                  <a:schemeClr val="bg1"/>
                </a:solidFill>
              </a:rPr>
              <a:t>RésOM</a:t>
            </a:r>
            <a:endParaRPr lang="fr-FR" sz="6000" b="1" dirty="0">
              <a:solidFill>
                <a:schemeClr val="bg1"/>
              </a:solidFill>
            </a:endParaRPr>
          </a:p>
          <a:p>
            <a:pPr algn="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540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eines du bois">
            <a:extLst>
              <a:ext uri="{FF2B5EF4-FFF2-40B4-BE49-F238E27FC236}">
                <a16:creationId xmlns:a16="http://schemas.microsoft.com/office/drawing/2014/main" id="{93131A69-E1A0-114B-8318-64C856FE72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</a:blip>
          <a:srcRect l="2941" r="2941" b="-1"/>
          <a:stretch/>
        </p:blipFill>
        <p:spPr bwMode="auto">
          <a:xfrm>
            <a:off x="2519309" y="10"/>
            <a:ext cx="9669642" cy="685799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2D37F94B-8385-429C-A2F1-BD25955F3623}"/>
              </a:ext>
            </a:extLst>
          </p:cNvPr>
          <p:cNvSpPr/>
          <p:nvPr/>
        </p:nvSpPr>
        <p:spPr>
          <a:xfrm>
            <a:off x="332509" y="1364105"/>
            <a:ext cx="4164540" cy="3462728"/>
          </a:xfrm>
          <a:custGeom>
            <a:avLst/>
            <a:gdLst>
              <a:gd name="connsiteX0" fmla="*/ 0 w 5442012"/>
              <a:gd name="connsiteY0" fmla="*/ 227295 h 1363740"/>
              <a:gd name="connsiteX1" fmla="*/ 227295 w 5442012"/>
              <a:gd name="connsiteY1" fmla="*/ 0 h 1363740"/>
              <a:gd name="connsiteX2" fmla="*/ 5214717 w 5442012"/>
              <a:gd name="connsiteY2" fmla="*/ 0 h 1363740"/>
              <a:gd name="connsiteX3" fmla="*/ 5442012 w 5442012"/>
              <a:gd name="connsiteY3" fmla="*/ 227295 h 1363740"/>
              <a:gd name="connsiteX4" fmla="*/ 5442012 w 5442012"/>
              <a:gd name="connsiteY4" fmla="*/ 1136445 h 1363740"/>
              <a:gd name="connsiteX5" fmla="*/ 5214717 w 5442012"/>
              <a:gd name="connsiteY5" fmla="*/ 1363740 h 1363740"/>
              <a:gd name="connsiteX6" fmla="*/ 227295 w 5442012"/>
              <a:gd name="connsiteY6" fmla="*/ 1363740 h 1363740"/>
              <a:gd name="connsiteX7" fmla="*/ 0 w 5442012"/>
              <a:gd name="connsiteY7" fmla="*/ 1136445 h 1363740"/>
              <a:gd name="connsiteX8" fmla="*/ 0 w 5442012"/>
              <a:gd name="connsiteY8" fmla="*/ 227295 h 136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2012" h="1363740">
                <a:moveTo>
                  <a:pt x="0" y="227295"/>
                </a:moveTo>
                <a:cubicBezTo>
                  <a:pt x="0" y="101763"/>
                  <a:pt x="101763" y="0"/>
                  <a:pt x="227295" y="0"/>
                </a:cubicBezTo>
                <a:lnTo>
                  <a:pt x="5214717" y="0"/>
                </a:lnTo>
                <a:cubicBezTo>
                  <a:pt x="5340249" y="0"/>
                  <a:pt x="5442012" y="101763"/>
                  <a:pt x="5442012" y="227295"/>
                </a:cubicBezTo>
                <a:lnTo>
                  <a:pt x="5442012" y="1136445"/>
                </a:lnTo>
                <a:cubicBezTo>
                  <a:pt x="5442012" y="1261977"/>
                  <a:pt x="5340249" y="1363740"/>
                  <a:pt x="5214717" y="1363740"/>
                </a:cubicBezTo>
                <a:lnTo>
                  <a:pt x="227295" y="1363740"/>
                </a:lnTo>
                <a:cubicBezTo>
                  <a:pt x="101763" y="1363740"/>
                  <a:pt x="0" y="1261977"/>
                  <a:pt x="0" y="1136445"/>
                </a:cubicBezTo>
                <a:lnTo>
                  <a:pt x="0" y="227295"/>
                </a:lnTo>
                <a:close/>
              </a:path>
            </a:pathLst>
          </a:custGeom>
          <a:solidFill>
            <a:schemeClr val="accent3"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49452" tIns="249452" rIns="249452" bIns="249452" numCol="1" spcCol="1270" anchor="ctr" anchorCtr="0">
            <a:noAutofit/>
          </a:bodyPr>
          <a:lstStyle/>
          <a:p>
            <a:pPr marL="446088" lvl="0" indent="0" defTabSz="213360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800" kern="1200" dirty="0">
                <a:solidFill>
                  <a:srgbClr val="143350"/>
                </a:solidFill>
              </a:rPr>
              <a:t>Le </a:t>
            </a:r>
            <a:r>
              <a:rPr lang="en-US" sz="4800" dirty="0" err="1">
                <a:solidFill>
                  <a:srgbClr val="143350"/>
                </a:solidFill>
              </a:rPr>
              <a:t>R</a:t>
            </a:r>
            <a:r>
              <a:rPr lang="en-US" sz="4800" kern="1200" dirty="0" err="1">
                <a:solidFill>
                  <a:srgbClr val="143350"/>
                </a:solidFill>
              </a:rPr>
              <a:t>ésOM</a:t>
            </a:r>
            <a:endParaRPr lang="en-US" sz="4800" kern="1200" dirty="0">
              <a:solidFill>
                <a:srgbClr val="143350"/>
              </a:solidFill>
            </a:endParaRPr>
          </a:p>
          <a:p>
            <a:pPr marL="446088" lvl="0" indent="0" defTabSz="213360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dirty="0" err="1">
                <a:solidFill>
                  <a:srgbClr val="143350"/>
                </a:solidFill>
              </a:rPr>
              <a:t>cré</a:t>
            </a:r>
            <a:r>
              <a:rPr lang="en-US" sz="2800" kern="1200" dirty="0" err="1">
                <a:solidFill>
                  <a:srgbClr val="143350"/>
                </a:solidFill>
              </a:rPr>
              <a:t>é</a:t>
            </a:r>
            <a:r>
              <a:rPr lang="en-US" sz="2800" kern="1200" dirty="0">
                <a:solidFill>
                  <a:srgbClr val="143350"/>
                </a:solidFill>
              </a:rPr>
              <a:t> </a:t>
            </a:r>
            <a:r>
              <a:rPr lang="en-US" sz="2800" dirty="0" err="1">
                <a:solidFill>
                  <a:srgbClr val="143350"/>
                </a:solidFill>
              </a:rPr>
              <a:t>en</a:t>
            </a:r>
            <a:r>
              <a:rPr lang="en-US" sz="2800" dirty="0">
                <a:solidFill>
                  <a:srgbClr val="143350"/>
                </a:solidFill>
              </a:rPr>
              <a:t> Janvier 2022</a:t>
            </a:r>
            <a:endParaRPr lang="en-US" sz="2800" kern="1200" dirty="0">
              <a:solidFill>
                <a:srgbClr val="143350"/>
              </a:solidFill>
            </a:endParaRPr>
          </a:p>
          <a:p>
            <a:pPr marL="446088" lvl="0" indent="0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200" kern="1200" dirty="0">
              <a:solidFill>
                <a:srgbClr val="143350"/>
              </a:solidFill>
            </a:endParaRPr>
          </a:p>
          <a:p>
            <a:pPr marL="446088" lvl="0" indent="0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>
                <a:solidFill>
                  <a:srgbClr val="143350"/>
                </a:solidFill>
              </a:rPr>
              <a:t>Sa composition …</a:t>
            </a:r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1CE0F100-A786-4FC0-BB4F-7F3C9953B50A}"/>
              </a:ext>
            </a:extLst>
          </p:cNvPr>
          <p:cNvSpPr/>
          <p:nvPr/>
        </p:nvSpPr>
        <p:spPr>
          <a:xfrm>
            <a:off x="5866621" y="4519945"/>
            <a:ext cx="5992870" cy="1376096"/>
          </a:xfrm>
          <a:custGeom>
            <a:avLst/>
            <a:gdLst>
              <a:gd name="connsiteX0" fmla="*/ 0 w 5442012"/>
              <a:gd name="connsiteY0" fmla="*/ 212488 h 1274902"/>
              <a:gd name="connsiteX1" fmla="*/ 212488 w 5442012"/>
              <a:gd name="connsiteY1" fmla="*/ 0 h 1274902"/>
              <a:gd name="connsiteX2" fmla="*/ 5229524 w 5442012"/>
              <a:gd name="connsiteY2" fmla="*/ 0 h 1274902"/>
              <a:gd name="connsiteX3" fmla="*/ 5442012 w 5442012"/>
              <a:gd name="connsiteY3" fmla="*/ 212488 h 1274902"/>
              <a:gd name="connsiteX4" fmla="*/ 5442012 w 5442012"/>
              <a:gd name="connsiteY4" fmla="*/ 1062414 h 1274902"/>
              <a:gd name="connsiteX5" fmla="*/ 5229524 w 5442012"/>
              <a:gd name="connsiteY5" fmla="*/ 1274902 h 1274902"/>
              <a:gd name="connsiteX6" fmla="*/ 212488 w 5442012"/>
              <a:gd name="connsiteY6" fmla="*/ 1274902 h 1274902"/>
              <a:gd name="connsiteX7" fmla="*/ 0 w 5442012"/>
              <a:gd name="connsiteY7" fmla="*/ 1062414 h 1274902"/>
              <a:gd name="connsiteX8" fmla="*/ 0 w 5442012"/>
              <a:gd name="connsiteY8" fmla="*/ 212488 h 127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2012" h="1274902">
                <a:moveTo>
                  <a:pt x="0" y="212488"/>
                </a:moveTo>
                <a:cubicBezTo>
                  <a:pt x="0" y="95134"/>
                  <a:pt x="95134" y="0"/>
                  <a:pt x="212488" y="0"/>
                </a:cubicBezTo>
                <a:lnTo>
                  <a:pt x="5229524" y="0"/>
                </a:lnTo>
                <a:cubicBezTo>
                  <a:pt x="5346878" y="0"/>
                  <a:pt x="5442012" y="95134"/>
                  <a:pt x="5442012" y="212488"/>
                </a:cubicBezTo>
                <a:lnTo>
                  <a:pt x="5442012" y="1062414"/>
                </a:lnTo>
                <a:cubicBezTo>
                  <a:pt x="5442012" y="1179768"/>
                  <a:pt x="5346878" y="1274902"/>
                  <a:pt x="5229524" y="1274902"/>
                </a:cubicBezTo>
                <a:lnTo>
                  <a:pt x="212488" y="1274902"/>
                </a:lnTo>
                <a:cubicBezTo>
                  <a:pt x="95134" y="1274902"/>
                  <a:pt x="0" y="1179768"/>
                  <a:pt x="0" y="1062414"/>
                </a:cubicBezTo>
                <a:lnTo>
                  <a:pt x="0" y="21248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8436" tIns="138436" rIns="138436" bIns="138436" numCol="1" spcCol="1270" anchor="ctr" anchorCtr="0">
            <a:noAutofit/>
          </a:bodyPr>
          <a:lstStyle/>
          <a:p>
            <a:pPr marL="92075"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dirty="0"/>
              <a:t> </a:t>
            </a:r>
            <a:r>
              <a:rPr lang="en-US" sz="2000" dirty="0">
                <a:solidFill>
                  <a:schemeClr val="tx1"/>
                </a:solidFill>
              </a:rPr>
              <a:t>le</a:t>
            </a:r>
            <a:r>
              <a:rPr lang="en-US" sz="2000" kern="1200" dirty="0">
                <a:solidFill>
                  <a:schemeClr val="tx1"/>
                </a:solidFill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</a:rPr>
              <a:t>réseau</a:t>
            </a:r>
            <a:r>
              <a:rPr lang="en-US" sz="2000" kern="1200" dirty="0">
                <a:solidFill>
                  <a:schemeClr val="tx1"/>
                </a:solidFill>
              </a:rPr>
              <a:t> des associations </a:t>
            </a:r>
            <a:r>
              <a:rPr lang="en-US" sz="2000" kern="1200" dirty="0" err="1">
                <a:solidFill>
                  <a:schemeClr val="tx1"/>
                </a:solidFill>
              </a:rPr>
              <a:t>partenaires</a:t>
            </a:r>
            <a:r>
              <a:rPr lang="en-US" sz="2000" kern="1200" dirty="0">
                <a:solidFill>
                  <a:schemeClr val="tx1"/>
                </a:solidFill>
              </a:rPr>
              <a:t> de Sidaction  dans les </a:t>
            </a:r>
            <a:r>
              <a:rPr lang="en-US" sz="2000" kern="1200" dirty="0" err="1">
                <a:solidFill>
                  <a:schemeClr val="tx1"/>
                </a:solidFill>
              </a:rPr>
              <a:t>outre-mers</a:t>
            </a:r>
            <a:r>
              <a:rPr lang="en-US" sz="2000" kern="1200" dirty="0">
                <a:solidFill>
                  <a:schemeClr val="tx1"/>
                </a:solidFill>
              </a:rPr>
              <a:t> (</a:t>
            </a:r>
            <a:r>
              <a:rPr lang="en-US" sz="2000" kern="1200" dirty="0" err="1">
                <a:solidFill>
                  <a:schemeClr val="tx1"/>
                </a:solidFill>
              </a:rPr>
              <a:t>récipiendaires</a:t>
            </a:r>
            <a:r>
              <a:rPr lang="en-US" sz="2000" kern="1200" dirty="0">
                <a:solidFill>
                  <a:schemeClr val="tx1"/>
                </a:solidFill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</a:rPr>
              <a:t>en</a:t>
            </a:r>
            <a:r>
              <a:rPr lang="en-US" sz="2000" kern="1200" dirty="0">
                <a:solidFill>
                  <a:schemeClr val="tx1"/>
                </a:solidFill>
              </a:rPr>
              <a:t> 2022)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70883F91-16A9-487C-B195-E1168E5F5FD5}"/>
              </a:ext>
            </a:extLst>
          </p:cNvPr>
          <p:cNvGrpSpPr/>
          <p:nvPr/>
        </p:nvGrpSpPr>
        <p:grpSpPr>
          <a:xfrm>
            <a:off x="5892932" y="1065545"/>
            <a:ext cx="3952077" cy="3220006"/>
            <a:chOff x="509661" y="4801982"/>
            <a:chExt cx="3952077" cy="2987395"/>
          </a:xfrm>
        </p:grpSpPr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82BB04BD-7471-4130-AB2F-FFE91AC52658}"/>
                </a:ext>
              </a:extLst>
            </p:cNvPr>
            <p:cNvSpPr/>
            <p:nvPr/>
          </p:nvSpPr>
          <p:spPr>
            <a:xfrm>
              <a:off x="509661" y="4801982"/>
              <a:ext cx="3952076" cy="1188268"/>
            </a:xfrm>
            <a:custGeom>
              <a:avLst/>
              <a:gdLst>
                <a:gd name="connsiteX0" fmla="*/ 0 w 5442012"/>
                <a:gd name="connsiteY0" fmla="*/ 227295 h 1363740"/>
                <a:gd name="connsiteX1" fmla="*/ 227295 w 5442012"/>
                <a:gd name="connsiteY1" fmla="*/ 0 h 1363740"/>
                <a:gd name="connsiteX2" fmla="*/ 5214717 w 5442012"/>
                <a:gd name="connsiteY2" fmla="*/ 0 h 1363740"/>
                <a:gd name="connsiteX3" fmla="*/ 5442012 w 5442012"/>
                <a:gd name="connsiteY3" fmla="*/ 227295 h 1363740"/>
                <a:gd name="connsiteX4" fmla="*/ 5442012 w 5442012"/>
                <a:gd name="connsiteY4" fmla="*/ 1136445 h 1363740"/>
                <a:gd name="connsiteX5" fmla="*/ 5214717 w 5442012"/>
                <a:gd name="connsiteY5" fmla="*/ 1363740 h 1363740"/>
                <a:gd name="connsiteX6" fmla="*/ 227295 w 5442012"/>
                <a:gd name="connsiteY6" fmla="*/ 1363740 h 1363740"/>
                <a:gd name="connsiteX7" fmla="*/ 0 w 5442012"/>
                <a:gd name="connsiteY7" fmla="*/ 1136445 h 1363740"/>
                <a:gd name="connsiteX8" fmla="*/ 0 w 5442012"/>
                <a:gd name="connsiteY8" fmla="*/ 227295 h 136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2012" h="1363740">
                  <a:moveTo>
                    <a:pt x="0" y="227295"/>
                  </a:moveTo>
                  <a:cubicBezTo>
                    <a:pt x="0" y="101763"/>
                    <a:pt x="101763" y="0"/>
                    <a:pt x="227295" y="0"/>
                  </a:cubicBezTo>
                  <a:lnTo>
                    <a:pt x="5214717" y="0"/>
                  </a:lnTo>
                  <a:cubicBezTo>
                    <a:pt x="5340249" y="0"/>
                    <a:pt x="5442012" y="101763"/>
                    <a:pt x="5442012" y="227295"/>
                  </a:cubicBezTo>
                  <a:lnTo>
                    <a:pt x="5442012" y="1136445"/>
                  </a:lnTo>
                  <a:cubicBezTo>
                    <a:pt x="5442012" y="1261977"/>
                    <a:pt x="5340249" y="1363740"/>
                    <a:pt x="5214717" y="1363740"/>
                  </a:cubicBezTo>
                  <a:lnTo>
                    <a:pt x="227295" y="1363740"/>
                  </a:lnTo>
                  <a:cubicBezTo>
                    <a:pt x="101763" y="1363740"/>
                    <a:pt x="0" y="1261977"/>
                    <a:pt x="0" y="1136445"/>
                  </a:cubicBezTo>
                  <a:lnTo>
                    <a:pt x="0" y="227295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  <a:alpha val="7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9452" tIns="249452" rIns="249452" bIns="249452" numCol="1" spcCol="1270" anchor="ctr" anchorCtr="0">
              <a:noAutofit/>
            </a:bodyPr>
            <a:lstStyle/>
            <a:p>
              <a:pPr marL="0" lvl="0" indent="0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solidFill>
                    <a:schemeClr val="tx1"/>
                  </a:solidFill>
                </a:rPr>
                <a:t>12 associations / 5 </a:t>
              </a:r>
              <a:r>
                <a:rPr lang="en-US" sz="2000" b="1" kern="1200" dirty="0" err="1">
                  <a:solidFill>
                    <a:schemeClr val="tx1"/>
                  </a:solidFill>
                </a:rPr>
                <a:t>territoires</a:t>
              </a:r>
              <a:r>
                <a:rPr lang="en-US" sz="2000" b="1" kern="1200" dirty="0">
                  <a:solidFill>
                    <a:schemeClr val="tx1"/>
                  </a:solidFill>
                </a:rPr>
                <a:t>  </a:t>
              </a:r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B3C5B80A-E744-4A4A-80D5-15678BDFD085}"/>
                </a:ext>
              </a:extLst>
            </p:cNvPr>
            <p:cNvSpPr/>
            <p:nvPr/>
          </p:nvSpPr>
          <p:spPr>
            <a:xfrm>
              <a:off x="509662" y="6078670"/>
              <a:ext cx="3952076" cy="1710707"/>
            </a:xfrm>
            <a:custGeom>
              <a:avLst/>
              <a:gdLst>
                <a:gd name="connsiteX0" fmla="*/ 0 w 5442012"/>
                <a:gd name="connsiteY0" fmla="*/ 227295 h 1363740"/>
                <a:gd name="connsiteX1" fmla="*/ 227295 w 5442012"/>
                <a:gd name="connsiteY1" fmla="*/ 0 h 1363740"/>
                <a:gd name="connsiteX2" fmla="*/ 5214717 w 5442012"/>
                <a:gd name="connsiteY2" fmla="*/ 0 h 1363740"/>
                <a:gd name="connsiteX3" fmla="*/ 5442012 w 5442012"/>
                <a:gd name="connsiteY3" fmla="*/ 227295 h 1363740"/>
                <a:gd name="connsiteX4" fmla="*/ 5442012 w 5442012"/>
                <a:gd name="connsiteY4" fmla="*/ 1136445 h 1363740"/>
                <a:gd name="connsiteX5" fmla="*/ 5214717 w 5442012"/>
                <a:gd name="connsiteY5" fmla="*/ 1363740 h 1363740"/>
                <a:gd name="connsiteX6" fmla="*/ 227295 w 5442012"/>
                <a:gd name="connsiteY6" fmla="*/ 1363740 h 1363740"/>
                <a:gd name="connsiteX7" fmla="*/ 0 w 5442012"/>
                <a:gd name="connsiteY7" fmla="*/ 1136445 h 1363740"/>
                <a:gd name="connsiteX8" fmla="*/ 0 w 5442012"/>
                <a:gd name="connsiteY8" fmla="*/ 227295 h 136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2012" h="1363740">
                  <a:moveTo>
                    <a:pt x="0" y="227295"/>
                  </a:moveTo>
                  <a:cubicBezTo>
                    <a:pt x="0" y="101763"/>
                    <a:pt x="101763" y="0"/>
                    <a:pt x="227295" y="0"/>
                  </a:cubicBezTo>
                  <a:lnTo>
                    <a:pt x="5214717" y="0"/>
                  </a:lnTo>
                  <a:cubicBezTo>
                    <a:pt x="5340249" y="0"/>
                    <a:pt x="5442012" y="101763"/>
                    <a:pt x="5442012" y="227295"/>
                  </a:cubicBezTo>
                  <a:lnTo>
                    <a:pt x="5442012" y="1136445"/>
                  </a:lnTo>
                  <a:cubicBezTo>
                    <a:pt x="5442012" y="1261977"/>
                    <a:pt x="5340249" y="1363740"/>
                    <a:pt x="5214717" y="1363740"/>
                  </a:cubicBezTo>
                  <a:lnTo>
                    <a:pt x="227295" y="1363740"/>
                  </a:lnTo>
                  <a:cubicBezTo>
                    <a:pt x="101763" y="1363740"/>
                    <a:pt x="0" y="1261977"/>
                    <a:pt x="0" y="1136445"/>
                  </a:cubicBezTo>
                  <a:lnTo>
                    <a:pt x="0" y="227295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  <a:alpha val="7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9452" tIns="249452" rIns="249452" bIns="249452" numCol="1" spcCol="1270" anchor="ctr" anchorCtr="0">
              <a:noAutofit/>
            </a:bodyPr>
            <a:lstStyle/>
            <a:p>
              <a:pPr marL="285750" lvl="0" indent="-285750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000" b="1" kern="1200" dirty="0">
                  <a:solidFill>
                    <a:schemeClr val="tx1"/>
                  </a:solidFill>
                </a:rPr>
                <a:t>6 associations </a:t>
              </a:r>
              <a:r>
                <a:rPr lang="en-US" sz="2000" b="1" kern="1200" dirty="0" err="1">
                  <a:solidFill>
                    <a:schemeClr val="tx1"/>
                  </a:solidFill>
                </a:rPr>
                <a:t>guyanaises</a:t>
              </a:r>
              <a:r>
                <a:rPr lang="en-US" sz="2000" b="1" kern="1200" dirty="0">
                  <a:solidFill>
                    <a:schemeClr val="tx1"/>
                  </a:solidFill>
                </a:rPr>
                <a:t> </a:t>
              </a:r>
            </a:p>
            <a:p>
              <a:pPr marL="285750" lvl="0" indent="-285750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000" b="1" kern="1200" dirty="0">
                  <a:solidFill>
                    <a:schemeClr val="tx1"/>
                  </a:solidFill>
                </a:rPr>
                <a:t>2 associations </a:t>
              </a:r>
              <a:r>
                <a:rPr lang="en-US" sz="2000" b="1" kern="1200" dirty="0" err="1">
                  <a:solidFill>
                    <a:schemeClr val="tx1"/>
                  </a:solidFill>
                </a:rPr>
                <a:t>antillaises</a:t>
              </a:r>
              <a:r>
                <a:rPr lang="en-US" sz="2000" b="1" kern="1200" dirty="0">
                  <a:solidFill>
                    <a:schemeClr val="tx1"/>
                  </a:solidFill>
                </a:rPr>
                <a:t> </a:t>
              </a:r>
            </a:p>
            <a:p>
              <a:pPr marL="285750" lvl="0" indent="-285750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000" b="1" kern="1200" dirty="0">
                  <a:solidFill>
                    <a:schemeClr val="tx1"/>
                  </a:solidFill>
                </a:rPr>
                <a:t>2 associations </a:t>
              </a:r>
              <a:r>
                <a:rPr lang="en-US" sz="2000" b="1" kern="1200" dirty="0" err="1">
                  <a:solidFill>
                    <a:schemeClr val="tx1"/>
                  </a:solidFill>
                </a:rPr>
                <a:t>réunionnaises</a:t>
              </a:r>
              <a:r>
                <a:rPr lang="en-US" sz="2000" b="1" kern="1200" dirty="0">
                  <a:solidFill>
                    <a:schemeClr val="tx1"/>
                  </a:solidFill>
                </a:rPr>
                <a:t> </a:t>
              </a:r>
            </a:p>
            <a:p>
              <a:pPr marL="285750" lvl="0" indent="-285750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000" b="1" kern="1200" dirty="0">
                  <a:solidFill>
                    <a:schemeClr val="tx1"/>
                  </a:solidFill>
                </a:rPr>
                <a:t>2 associations </a:t>
              </a:r>
              <a:r>
                <a:rPr lang="en-US" sz="2000" b="1" kern="1200" dirty="0" err="1">
                  <a:solidFill>
                    <a:schemeClr val="tx1"/>
                  </a:solidFill>
                </a:rPr>
                <a:t>mahoraises</a:t>
              </a:r>
              <a:r>
                <a:rPr lang="en-US" sz="2000" b="1" kern="1200" dirty="0">
                  <a:solidFill>
                    <a:schemeClr val="tx1"/>
                  </a:solidFill>
                </a:rPr>
                <a:t> </a:t>
              </a:r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2C12A3B-7D0D-9D22-F655-DDE45CE086F4}"/>
              </a:ext>
            </a:extLst>
          </p:cNvPr>
          <p:cNvSpPr/>
          <p:nvPr/>
        </p:nvSpPr>
        <p:spPr>
          <a:xfrm>
            <a:off x="3672590" y="2233534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49425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eines du bois">
            <a:extLst>
              <a:ext uri="{FF2B5EF4-FFF2-40B4-BE49-F238E27FC236}">
                <a16:creationId xmlns:a16="http://schemas.microsoft.com/office/drawing/2014/main" id="{93131A69-E1A0-114B-8318-64C856FE72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</a:blip>
          <a:srcRect l="2941" r="2941" b="-1"/>
          <a:stretch/>
        </p:blipFill>
        <p:spPr bwMode="auto">
          <a:xfrm>
            <a:off x="2512638" y="0"/>
            <a:ext cx="9669642" cy="685799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2D37F94B-8385-429C-A2F1-BD25955F3623}"/>
              </a:ext>
            </a:extLst>
          </p:cNvPr>
          <p:cNvSpPr/>
          <p:nvPr/>
        </p:nvSpPr>
        <p:spPr>
          <a:xfrm>
            <a:off x="571499" y="575227"/>
            <a:ext cx="4991101" cy="2231473"/>
          </a:xfrm>
          <a:custGeom>
            <a:avLst/>
            <a:gdLst>
              <a:gd name="connsiteX0" fmla="*/ 0 w 5442012"/>
              <a:gd name="connsiteY0" fmla="*/ 227295 h 1363740"/>
              <a:gd name="connsiteX1" fmla="*/ 227295 w 5442012"/>
              <a:gd name="connsiteY1" fmla="*/ 0 h 1363740"/>
              <a:gd name="connsiteX2" fmla="*/ 5214717 w 5442012"/>
              <a:gd name="connsiteY2" fmla="*/ 0 h 1363740"/>
              <a:gd name="connsiteX3" fmla="*/ 5442012 w 5442012"/>
              <a:gd name="connsiteY3" fmla="*/ 227295 h 1363740"/>
              <a:gd name="connsiteX4" fmla="*/ 5442012 w 5442012"/>
              <a:gd name="connsiteY4" fmla="*/ 1136445 h 1363740"/>
              <a:gd name="connsiteX5" fmla="*/ 5214717 w 5442012"/>
              <a:gd name="connsiteY5" fmla="*/ 1363740 h 1363740"/>
              <a:gd name="connsiteX6" fmla="*/ 227295 w 5442012"/>
              <a:gd name="connsiteY6" fmla="*/ 1363740 h 1363740"/>
              <a:gd name="connsiteX7" fmla="*/ 0 w 5442012"/>
              <a:gd name="connsiteY7" fmla="*/ 1136445 h 1363740"/>
              <a:gd name="connsiteX8" fmla="*/ 0 w 5442012"/>
              <a:gd name="connsiteY8" fmla="*/ 227295 h 136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2012" h="1363740">
                <a:moveTo>
                  <a:pt x="0" y="227295"/>
                </a:moveTo>
                <a:cubicBezTo>
                  <a:pt x="0" y="101763"/>
                  <a:pt x="101763" y="0"/>
                  <a:pt x="227295" y="0"/>
                </a:cubicBezTo>
                <a:lnTo>
                  <a:pt x="5214717" y="0"/>
                </a:lnTo>
                <a:cubicBezTo>
                  <a:pt x="5340249" y="0"/>
                  <a:pt x="5442012" y="101763"/>
                  <a:pt x="5442012" y="227295"/>
                </a:cubicBezTo>
                <a:lnTo>
                  <a:pt x="5442012" y="1136445"/>
                </a:lnTo>
                <a:cubicBezTo>
                  <a:pt x="5442012" y="1261977"/>
                  <a:pt x="5340249" y="1363740"/>
                  <a:pt x="5214717" y="1363740"/>
                </a:cubicBezTo>
                <a:lnTo>
                  <a:pt x="227295" y="1363740"/>
                </a:lnTo>
                <a:cubicBezTo>
                  <a:pt x="101763" y="1363740"/>
                  <a:pt x="0" y="1261977"/>
                  <a:pt x="0" y="1136445"/>
                </a:cubicBezTo>
                <a:lnTo>
                  <a:pt x="0" y="227295"/>
                </a:lnTo>
                <a:close/>
              </a:path>
            </a:pathLst>
          </a:custGeom>
          <a:gradFill>
            <a:gsLst>
              <a:gs pos="0">
                <a:srgbClr val="E2E1DA">
                  <a:shade val="30000"/>
                  <a:satMod val="115000"/>
                </a:srgbClr>
              </a:gs>
              <a:gs pos="27000">
                <a:srgbClr val="E2E1DA">
                  <a:shade val="67500"/>
                  <a:satMod val="115000"/>
                  <a:alpha val="55000"/>
                </a:srgbClr>
              </a:gs>
              <a:gs pos="100000">
                <a:srgbClr val="E2E1DA">
                  <a:shade val="100000"/>
                  <a:satMod val="115000"/>
                </a:srgbClr>
              </a:gs>
            </a:gsLst>
            <a:lin ang="16200000" scaled="1"/>
          </a:gra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49452" tIns="249452" rIns="249452" bIns="249452" numCol="1" spcCol="1270" anchor="ctr" anchorCtr="0">
            <a:noAutofit/>
          </a:bodyPr>
          <a:lstStyle/>
          <a:p>
            <a:pPr lvl="0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tabLst>
                <a:tab pos="4483100" algn="l"/>
              </a:tabLst>
            </a:pPr>
            <a:r>
              <a:rPr lang="en-US" sz="4800" kern="1200" dirty="0">
                <a:solidFill>
                  <a:srgbClr val="143350"/>
                </a:solidFill>
              </a:rPr>
              <a:t>Le </a:t>
            </a:r>
            <a:r>
              <a:rPr lang="en-US" sz="4800" dirty="0" err="1">
                <a:solidFill>
                  <a:srgbClr val="143350"/>
                </a:solidFill>
              </a:rPr>
              <a:t>R</a:t>
            </a:r>
            <a:r>
              <a:rPr lang="en-US" sz="4800" kern="1200" dirty="0" err="1">
                <a:solidFill>
                  <a:srgbClr val="143350"/>
                </a:solidFill>
              </a:rPr>
              <a:t>ésOM</a:t>
            </a:r>
            <a:endParaRPr lang="en-US" sz="4800" kern="1200" dirty="0">
              <a:solidFill>
                <a:srgbClr val="143350"/>
              </a:solidFill>
            </a:endParaRPr>
          </a:p>
          <a:p>
            <a:pPr lvl="0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 err="1">
                <a:solidFill>
                  <a:schemeClr val="accent5">
                    <a:lumMod val="50000"/>
                  </a:schemeClr>
                </a:solidFill>
              </a:rPr>
              <a:t>Ses</a:t>
            </a:r>
            <a:r>
              <a:rPr lang="en-US" sz="3200" kern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kern="1200" dirty="0" err="1">
                <a:solidFill>
                  <a:schemeClr val="accent5">
                    <a:lumMod val="50000"/>
                  </a:schemeClr>
                </a:solidFill>
              </a:rPr>
              <a:t>objectifs</a:t>
            </a:r>
            <a:endParaRPr lang="en-US" sz="3200" kern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20A059AD-1D66-4622-915D-E5350D50BC16}"/>
              </a:ext>
            </a:extLst>
          </p:cNvPr>
          <p:cNvSpPr/>
          <p:nvPr/>
        </p:nvSpPr>
        <p:spPr>
          <a:xfrm>
            <a:off x="371546" y="3090348"/>
            <a:ext cx="11365755" cy="1483537"/>
          </a:xfrm>
          <a:custGeom>
            <a:avLst/>
            <a:gdLst>
              <a:gd name="connsiteX0" fmla="*/ 0 w 3581264"/>
              <a:gd name="connsiteY0" fmla="*/ 0 h 1119145"/>
              <a:gd name="connsiteX1" fmla="*/ 3581264 w 3581264"/>
              <a:gd name="connsiteY1" fmla="*/ 0 h 1119145"/>
              <a:gd name="connsiteX2" fmla="*/ 3581264 w 3581264"/>
              <a:gd name="connsiteY2" fmla="*/ 1119145 h 1119145"/>
              <a:gd name="connsiteX3" fmla="*/ 0 w 3581264"/>
              <a:gd name="connsiteY3" fmla="*/ 1119145 h 1119145"/>
              <a:gd name="connsiteX4" fmla="*/ 0 w 3581264"/>
              <a:gd name="connsiteY4" fmla="*/ 0 h 111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1264" h="1119145">
                <a:moveTo>
                  <a:pt x="0" y="0"/>
                </a:moveTo>
                <a:lnTo>
                  <a:pt x="3581264" y="0"/>
                </a:lnTo>
                <a:lnTo>
                  <a:pt x="3581264" y="1119145"/>
                </a:lnTo>
                <a:lnTo>
                  <a:pt x="0" y="11191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lt1">
                  <a:hueOff val="0"/>
                  <a:satOff val="0"/>
                  <a:lumOff val="0"/>
                  <a:shade val="30000"/>
                  <a:satMod val="115000"/>
                </a:schemeClr>
              </a:gs>
              <a:gs pos="50000">
                <a:schemeClr val="lt1"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00">
                <a:schemeClr val="lt1"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58034" tIns="38100" rIns="38100" bIns="38100" numCol="1" spcCol="1270" anchor="ctr" anchorCtr="0">
            <a:noAutofit/>
          </a:bodyPr>
          <a:lstStyle/>
          <a:p>
            <a:pPr marL="342900" lvl="0" indent="-34290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/>
              </a:rPr>
              <a:t>Des analyses croisées </a:t>
            </a:r>
          </a:p>
          <a:p>
            <a:pPr marL="342900" lvl="0" indent="-34290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/>
              </a:rPr>
              <a:t>Un</a:t>
            </a:r>
            <a:r>
              <a:rPr lang="fr-FR" sz="2000" kern="1200" baseline="0" dirty="0">
                <a:latin typeface="Calibri" panose="020F0502020204030204"/>
                <a:ea typeface="+mn-ea"/>
                <a:cs typeface="+mn-cs"/>
              </a:rPr>
              <a:t> renforcement des compétences transversales par le partage d’expériences et de savoirs des acteurs associatifs</a:t>
            </a:r>
          </a:p>
          <a:p>
            <a:pPr marL="342900" lvl="0" indent="-34290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fr-FR" sz="2000" b="1" kern="1200" baseline="0" dirty="0">
                <a:latin typeface="Calibri" panose="020F0502020204030204"/>
                <a:ea typeface="+mn-ea"/>
                <a:cs typeface="+mn-cs"/>
              </a:rPr>
              <a:t> 	  Capitalisation collective (turn-over)  &amp; construction d’une culture commune interne au réseau </a:t>
            </a:r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EAB822A8-3670-400C-B5BA-82C4175E3C9A}"/>
              </a:ext>
            </a:extLst>
          </p:cNvPr>
          <p:cNvSpPr/>
          <p:nvPr/>
        </p:nvSpPr>
        <p:spPr>
          <a:xfrm>
            <a:off x="371545" y="4956294"/>
            <a:ext cx="11365756" cy="1204155"/>
          </a:xfrm>
          <a:custGeom>
            <a:avLst/>
            <a:gdLst>
              <a:gd name="connsiteX0" fmla="*/ 0 w 5785282"/>
              <a:gd name="connsiteY0" fmla="*/ 0 h 1153077"/>
              <a:gd name="connsiteX1" fmla="*/ 5785282 w 5785282"/>
              <a:gd name="connsiteY1" fmla="*/ 0 h 1153077"/>
              <a:gd name="connsiteX2" fmla="*/ 5785282 w 5785282"/>
              <a:gd name="connsiteY2" fmla="*/ 1153077 h 1153077"/>
              <a:gd name="connsiteX3" fmla="*/ 0 w 5785282"/>
              <a:gd name="connsiteY3" fmla="*/ 1153077 h 1153077"/>
              <a:gd name="connsiteX4" fmla="*/ 0 w 5785282"/>
              <a:gd name="connsiteY4" fmla="*/ 0 h 1153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5282" h="1153077">
                <a:moveTo>
                  <a:pt x="0" y="0"/>
                </a:moveTo>
                <a:lnTo>
                  <a:pt x="5785282" y="0"/>
                </a:lnTo>
                <a:lnTo>
                  <a:pt x="5785282" y="1153077"/>
                </a:lnTo>
                <a:lnTo>
                  <a:pt x="0" y="11530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lt1">
                  <a:hueOff val="0"/>
                  <a:satOff val="0"/>
                  <a:lumOff val="0"/>
                  <a:shade val="30000"/>
                  <a:satMod val="115000"/>
                </a:schemeClr>
              </a:gs>
              <a:gs pos="50000">
                <a:schemeClr val="lt1"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00">
                <a:schemeClr val="lt1"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58034" tIns="38100" rIns="38100" bIns="38100" numCol="1" spcCol="1270" anchor="ctr" anchorCtr="0">
            <a:noAutofit/>
          </a:bodyPr>
          <a:lstStyle/>
          <a:p>
            <a:pPr marL="342900" lvl="0" indent="-34290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fr-FR" sz="2000" kern="1200" baseline="0" dirty="0">
                <a:latin typeface="Calibri" panose="020F0502020204030204"/>
                <a:ea typeface="+mn-ea"/>
                <a:cs typeface="+mn-cs"/>
              </a:rPr>
              <a:t>Une meilleure visibilité des  compétences et des expérimentations régionales </a:t>
            </a:r>
          </a:p>
          <a:p>
            <a:pPr marL="342900" lvl="0" indent="-34290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fr-FR" sz="2000" b="1" kern="1200" baseline="0" dirty="0">
                <a:latin typeface="Calibri" panose="020F0502020204030204"/>
                <a:ea typeface="+mn-ea"/>
                <a:cs typeface="+mn-cs"/>
              </a:rPr>
              <a:t>    Valorisation et reconnaissance de l’expertise développée par les acteurs associatifs</a:t>
            </a:r>
          </a:p>
          <a:p>
            <a:pPr marL="0" lvl="0" indent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000" kern="1200" baseline="0" dirty="0">
                <a:latin typeface="Calibri" panose="020F0502020204030204"/>
                <a:ea typeface="+mn-ea"/>
                <a:cs typeface="+mn-cs"/>
              </a:rPr>
              <a:t>	(connaissance fine des territoires, pratiques et savoirs /diffusion à l’extérieur du réseau)</a:t>
            </a:r>
          </a:p>
        </p:txBody>
      </p:sp>
    </p:spTree>
    <p:extLst>
      <p:ext uri="{BB962C8B-B14F-4D97-AF65-F5344CB8AC3E}">
        <p14:creationId xmlns:p14="http://schemas.microsoft.com/office/powerpoint/2010/main" val="2934667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43">
            <a:extLst>
              <a:ext uri="{FF2B5EF4-FFF2-40B4-BE49-F238E27FC236}">
                <a16:creationId xmlns:a16="http://schemas.microsoft.com/office/drawing/2014/main" id="{BD396B13-A10E-4A7C-A096-8CAE0B98BD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Triangle 45">
            <a:extLst>
              <a:ext uri="{FF2B5EF4-FFF2-40B4-BE49-F238E27FC236}">
                <a16:creationId xmlns:a16="http://schemas.microsoft.com/office/drawing/2014/main" id="{52B7117A-6A3D-4C1E-8D25-852D81E78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47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74" y="625059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9F3B142A-E9B1-0F4C-969B-CA6251DAF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678" y="999183"/>
            <a:ext cx="5638802" cy="230588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>
                <a:latin typeface="+mn-lt"/>
              </a:rPr>
              <a:t>Les </a:t>
            </a:r>
            <a:r>
              <a:rPr lang="en-US" sz="1800" dirty="0" err="1">
                <a:latin typeface="+mn-lt"/>
              </a:rPr>
              <a:t>éléments</a:t>
            </a:r>
            <a:r>
              <a:rPr lang="en-US" sz="1800" dirty="0">
                <a:latin typeface="+mn-lt"/>
              </a:rPr>
              <a:t> socio-</a:t>
            </a:r>
            <a:r>
              <a:rPr lang="en-US" sz="1800" dirty="0" err="1">
                <a:latin typeface="+mn-lt"/>
              </a:rPr>
              <a:t>culturels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d’interêt</a:t>
            </a:r>
            <a:r>
              <a:rPr lang="en-US" sz="1800" dirty="0">
                <a:latin typeface="+mn-lt"/>
              </a:rPr>
              <a:t> pour le VIH</a:t>
            </a:r>
            <a:br>
              <a:rPr lang="en-US" sz="2000" dirty="0">
                <a:latin typeface="+mn-lt"/>
              </a:rPr>
            </a:br>
            <a:br>
              <a:rPr lang="en-US" sz="2000" b="1" dirty="0">
                <a:latin typeface="+mn-lt"/>
              </a:rPr>
            </a:br>
            <a:r>
              <a:rPr lang="en-US" sz="2400" dirty="0">
                <a:solidFill>
                  <a:srgbClr val="143350"/>
                </a:solidFill>
                <a:latin typeface="+mn-lt"/>
              </a:rPr>
              <a:t>QUELS PARTAGES ENTRE LES TERRITOIRES ?</a:t>
            </a:r>
            <a:br>
              <a:rPr lang="en-US" sz="1800" b="1" dirty="0"/>
            </a:br>
            <a:br>
              <a:rPr lang="en-US" sz="1800" dirty="0"/>
            </a:br>
            <a:endParaRPr lang="en-US" sz="1800" dirty="0"/>
          </a:p>
        </p:txBody>
      </p:sp>
      <p:graphicFrame>
        <p:nvGraphicFramePr>
          <p:cNvPr id="39" name="Espace réservé du contenu 2">
            <a:extLst>
              <a:ext uri="{FF2B5EF4-FFF2-40B4-BE49-F238E27FC236}">
                <a16:creationId xmlns:a16="http://schemas.microsoft.com/office/drawing/2014/main" id="{AEDF0F1F-8092-474D-8333-D1845408CC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8686126"/>
              </p:ext>
            </p:extLst>
          </p:nvPr>
        </p:nvGraphicFramePr>
        <p:xfrm>
          <a:off x="6355080" y="426128"/>
          <a:ext cx="5594264" cy="6054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0ABD4C3D-9BB6-5D28-0B0E-E61EDAD2E9DB}"/>
              </a:ext>
            </a:extLst>
          </p:cNvPr>
          <p:cNvSpPr txBox="1"/>
          <p:nvPr/>
        </p:nvSpPr>
        <p:spPr>
          <a:xfrm>
            <a:off x="586738" y="226073"/>
            <a:ext cx="5638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Calibri Light" panose="020F0302020204030204" pitchFamily="34" charset="0"/>
              </a:rPr>
              <a:t>Des regards </a:t>
            </a:r>
            <a:r>
              <a:rPr lang="en-US" sz="2000" dirty="0" err="1">
                <a:cs typeface="Calibri Light" panose="020F0302020204030204" pitchFamily="34" charset="0"/>
              </a:rPr>
              <a:t>croisés</a:t>
            </a:r>
            <a:r>
              <a:rPr lang="en-US" sz="2000" dirty="0">
                <a:cs typeface="Calibri Light" panose="020F0302020204030204" pitchFamily="34" charset="0"/>
              </a:rPr>
              <a:t> sur les </a:t>
            </a:r>
            <a:r>
              <a:rPr lang="en-US" sz="2000" dirty="0" err="1">
                <a:cs typeface="Calibri Light" panose="020F0302020204030204" pitchFamily="34" charset="0"/>
              </a:rPr>
              <a:t>particularités</a:t>
            </a:r>
            <a:r>
              <a:rPr lang="en-US" sz="2000" dirty="0">
                <a:cs typeface="Calibri Light" panose="020F0302020204030204" pitchFamily="34" charset="0"/>
              </a:rPr>
              <a:t> </a:t>
            </a:r>
            <a:r>
              <a:rPr lang="en-US" sz="2000" dirty="0" err="1">
                <a:cs typeface="Calibri Light" panose="020F0302020204030204" pitchFamily="34" charset="0"/>
              </a:rPr>
              <a:t>régionales</a:t>
            </a:r>
            <a:r>
              <a:rPr lang="en-US" sz="2000" dirty="0">
                <a:cs typeface="Calibri Light" panose="020F0302020204030204" pitchFamily="34" charset="0"/>
              </a:rPr>
              <a:t>...</a:t>
            </a:r>
            <a:endParaRPr lang="fr-FR" sz="2000" dirty="0">
              <a:cs typeface="Calibri Light" panose="020F03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D6858B0-2252-B2BF-1FEF-FB5E3C4CA8B4}"/>
              </a:ext>
            </a:extLst>
          </p:cNvPr>
          <p:cNvSpPr txBox="1"/>
          <p:nvPr/>
        </p:nvSpPr>
        <p:spPr>
          <a:xfrm>
            <a:off x="965196" y="3930124"/>
            <a:ext cx="4989066" cy="208826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3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0" indent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FR" sz="800" dirty="0">
              <a:solidFill>
                <a:schemeClr val="tx1"/>
              </a:solidFill>
            </a:endParaRPr>
          </a:p>
          <a:p>
            <a:pPr marL="0" lvl="0" indent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dirty="0">
                <a:solidFill>
                  <a:schemeClr val="tx1"/>
                </a:solidFill>
              </a:rPr>
              <a:t>Entre spécificités </a:t>
            </a:r>
            <a:r>
              <a:rPr lang="fr-FR" dirty="0" err="1">
                <a:solidFill>
                  <a:schemeClr val="tx1"/>
                </a:solidFill>
              </a:rPr>
              <a:t>intra-régionales</a:t>
            </a:r>
            <a:r>
              <a:rPr lang="fr-FR" dirty="0">
                <a:solidFill>
                  <a:schemeClr val="tx1"/>
                </a:solidFill>
              </a:rPr>
              <a:t>, </a:t>
            </a:r>
          </a:p>
          <a:p>
            <a:pPr marL="0" lvl="0" indent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kern="1200" dirty="0">
                <a:solidFill>
                  <a:schemeClr val="tx1"/>
                </a:solidFill>
              </a:rPr>
              <a:t>similitudes inter-régionales, </a:t>
            </a:r>
          </a:p>
          <a:p>
            <a:pPr marL="0" lvl="0" indent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dirty="0">
                <a:solidFill>
                  <a:schemeClr val="tx1"/>
                </a:solidFill>
              </a:rPr>
              <a:t>et territoires d’exception </a:t>
            </a:r>
          </a:p>
          <a:p>
            <a:pPr marL="0" lvl="0" indent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FR" dirty="0">
              <a:solidFill>
                <a:schemeClr val="tx1"/>
              </a:solidFill>
            </a:endParaRPr>
          </a:p>
          <a:p>
            <a:pPr marL="0" lvl="0" indent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b="1" dirty="0">
                <a:solidFill>
                  <a:schemeClr val="tx1"/>
                </a:solidFill>
              </a:rPr>
              <a:t>QUELLE MISE EN COMMUN ?</a:t>
            </a:r>
          </a:p>
          <a:p>
            <a:pPr marL="0" lvl="0" indent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FR" sz="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081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FFD44BAB-2F3A-4B95-B9D3-E5B819787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7" descr="Un bateau en papier orangé menant un groupe de bateau en papier blancs">
            <a:extLst>
              <a:ext uri="{FF2B5EF4-FFF2-40B4-BE49-F238E27FC236}">
                <a16:creationId xmlns:a16="http://schemas.microsoft.com/office/drawing/2014/main" id="{4C446078-586B-2EBE-A0C9-846AA41BB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16" r="33987" b="-2"/>
          <a:stretch/>
        </p:blipFill>
        <p:spPr>
          <a:xfrm>
            <a:off x="6921495" y="732717"/>
            <a:ext cx="5298683" cy="6087963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5C6AE2F4-5A2E-4357-A1D8-6142F9BDC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14766" y="695399"/>
            <a:ext cx="5570720" cy="6171739"/>
            <a:chOff x="6626306" y="695399"/>
            <a:chExt cx="5570720" cy="6171739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56AC7E8-A56F-4E9D-A394-C9A2F65DD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6933035" y="910673"/>
              <a:ext cx="5263991" cy="5956465"/>
            </a:xfrm>
            <a:custGeom>
              <a:avLst/>
              <a:gdLst>
                <a:gd name="connsiteX0" fmla="*/ 2918460 w 2961539"/>
                <a:gd name="connsiteY0" fmla="*/ 1324969 h 3351127"/>
                <a:gd name="connsiteX1" fmla="*/ 2906649 w 2961539"/>
                <a:gd name="connsiteY1" fmla="*/ 1284393 h 3351127"/>
                <a:gd name="connsiteX2" fmla="*/ 2893314 w 2961539"/>
                <a:gd name="connsiteY2" fmla="*/ 1244388 h 3351127"/>
                <a:gd name="connsiteX3" fmla="*/ 2878741 w 2961539"/>
                <a:gd name="connsiteY3" fmla="*/ 1204859 h 3351127"/>
                <a:gd name="connsiteX4" fmla="*/ 2811209 w 2961539"/>
                <a:gd name="connsiteY4" fmla="*/ 1051316 h 3351127"/>
                <a:gd name="connsiteX5" fmla="*/ 2636711 w 2961539"/>
                <a:gd name="connsiteY5" fmla="*/ 768709 h 3351127"/>
                <a:gd name="connsiteX6" fmla="*/ 2418683 w 2961539"/>
                <a:gd name="connsiteY6" fmla="*/ 522202 h 3351127"/>
                <a:gd name="connsiteX7" fmla="*/ 2165699 w 2961539"/>
                <a:gd name="connsiteY7" fmla="*/ 314748 h 3351127"/>
                <a:gd name="connsiteX8" fmla="*/ 2027873 w 2961539"/>
                <a:gd name="connsiteY8" fmla="*/ 227213 h 3351127"/>
                <a:gd name="connsiteX9" fmla="*/ 1883474 w 2961539"/>
                <a:gd name="connsiteY9" fmla="*/ 151203 h 3351127"/>
                <a:gd name="connsiteX10" fmla="*/ 1576483 w 2961539"/>
                <a:gd name="connsiteY10" fmla="*/ 40618 h 3351127"/>
                <a:gd name="connsiteX11" fmla="*/ 1415415 w 2961539"/>
                <a:gd name="connsiteY11" fmla="*/ 10233 h 3351127"/>
                <a:gd name="connsiteX12" fmla="*/ 1251204 w 2961539"/>
                <a:gd name="connsiteY12" fmla="*/ 42 h 3351127"/>
                <a:gd name="connsiteX13" fmla="*/ 927163 w 2961539"/>
                <a:gd name="connsiteY13" fmla="*/ 29855 h 3351127"/>
                <a:gd name="connsiteX14" fmla="*/ 610362 w 2961539"/>
                <a:gd name="connsiteY14" fmla="*/ 116151 h 3351127"/>
                <a:gd name="connsiteX15" fmla="*/ 315468 w 2961539"/>
                <a:gd name="connsiteY15" fmla="*/ 267408 h 3351127"/>
                <a:gd name="connsiteX16" fmla="*/ 182975 w 2961539"/>
                <a:gd name="connsiteY16" fmla="*/ 368183 h 3351127"/>
                <a:gd name="connsiteX17" fmla="*/ 64294 w 2961539"/>
                <a:gd name="connsiteY17" fmla="*/ 484674 h 3351127"/>
                <a:gd name="connsiteX18" fmla="*/ 0 w 2961539"/>
                <a:gd name="connsiteY18" fmla="*/ 556778 h 3351127"/>
                <a:gd name="connsiteX19" fmla="*/ 0 w 2961539"/>
                <a:gd name="connsiteY19" fmla="*/ 956066 h 3351127"/>
                <a:gd name="connsiteX20" fmla="*/ 227552 w 2961539"/>
                <a:gd name="connsiteY20" fmla="*/ 636597 h 3351127"/>
                <a:gd name="connsiteX21" fmla="*/ 331756 w 2961539"/>
                <a:gd name="connsiteY21" fmla="*/ 534966 h 3351127"/>
                <a:gd name="connsiteX22" fmla="*/ 441770 w 2961539"/>
                <a:gd name="connsiteY22" fmla="*/ 439620 h 3351127"/>
                <a:gd name="connsiteX23" fmla="*/ 683419 w 2961539"/>
                <a:gd name="connsiteY23" fmla="*/ 274457 h 3351127"/>
                <a:gd name="connsiteX24" fmla="*/ 956596 w 2961539"/>
                <a:gd name="connsiteY24" fmla="*/ 161300 h 3351127"/>
                <a:gd name="connsiteX25" fmla="*/ 1251490 w 2961539"/>
                <a:gd name="connsiteY25" fmla="*/ 123009 h 3351127"/>
                <a:gd name="connsiteX26" fmla="*/ 1398175 w 2961539"/>
                <a:gd name="connsiteY26" fmla="*/ 135297 h 3351127"/>
                <a:gd name="connsiteX27" fmla="*/ 1542383 w 2961539"/>
                <a:gd name="connsiteY27" fmla="*/ 167967 h 3351127"/>
                <a:gd name="connsiteX28" fmla="*/ 1681925 w 2961539"/>
                <a:gd name="connsiteY28" fmla="*/ 218450 h 3351127"/>
                <a:gd name="connsiteX29" fmla="*/ 1715929 w 2961539"/>
                <a:gd name="connsiteY29" fmla="*/ 233595 h 3351127"/>
                <a:gd name="connsiteX30" fmla="*/ 1749552 w 2961539"/>
                <a:gd name="connsiteY30" fmla="*/ 249597 h 3351127"/>
                <a:gd name="connsiteX31" fmla="*/ 1782604 w 2961539"/>
                <a:gd name="connsiteY31" fmla="*/ 266646 h 3351127"/>
                <a:gd name="connsiteX32" fmla="*/ 1815275 w 2961539"/>
                <a:gd name="connsiteY32" fmla="*/ 284553 h 3351127"/>
                <a:gd name="connsiteX33" fmla="*/ 2059400 w 2961539"/>
                <a:gd name="connsiteY33" fmla="*/ 454765 h 3351127"/>
                <a:gd name="connsiteX34" fmla="*/ 2270284 w 2961539"/>
                <a:gd name="connsiteY34" fmla="*/ 663648 h 3351127"/>
                <a:gd name="connsiteX35" fmla="*/ 2362581 w 2961539"/>
                <a:gd name="connsiteY35" fmla="*/ 779091 h 3351127"/>
                <a:gd name="connsiteX36" fmla="*/ 2445353 w 2961539"/>
                <a:gd name="connsiteY36" fmla="*/ 900726 h 3351127"/>
                <a:gd name="connsiteX37" fmla="*/ 2581180 w 2961539"/>
                <a:gd name="connsiteY37" fmla="*/ 1158663 h 3351127"/>
                <a:gd name="connsiteX38" fmla="*/ 2673382 w 2961539"/>
                <a:gd name="connsiteY38" fmla="*/ 1430601 h 3351127"/>
                <a:gd name="connsiteX39" fmla="*/ 2707291 w 2961539"/>
                <a:gd name="connsiteY39" fmla="*/ 1569095 h 3351127"/>
                <a:gd name="connsiteX40" fmla="*/ 2728913 w 2961539"/>
                <a:gd name="connsiteY40" fmla="*/ 1710065 h 3351127"/>
                <a:gd name="connsiteX41" fmla="*/ 2738342 w 2961539"/>
                <a:gd name="connsiteY41" fmla="*/ 1853321 h 3351127"/>
                <a:gd name="connsiteX42" fmla="*/ 2733294 w 2961539"/>
                <a:gd name="connsiteY42" fmla="*/ 1998482 h 3351127"/>
                <a:gd name="connsiteX43" fmla="*/ 2704433 w 2961539"/>
                <a:gd name="connsiteY43" fmla="*/ 2140785 h 3351127"/>
                <a:gd name="connsiteX44" fmla="*/ 2645759 w 2961539"/>
                <a:gd name="connsiteY44" fmla="*/ 2264515 h 3351127"/>
                <a:gd name="connsiteX45" fmla="*/ 2552986 w 2961539"/>
                <a:gd name="connsiteY45" fmla="*/ 2354717 h 3351127"/>
                <a:gd name="connsiteX46" fmla="*/ 2492026 w 2961539"/>
                <a:gd name="connsiteY46" fmla="*/ 2389769 h 3351127"/>
                <a:gd name="connsiteX47" fmla="*/ 2423541 w 2961539"/>
                <a:gd name="connsiteY47" fmla="*/ 2423583 h 3351127"/>
                <a:gd name="connsiteX48" fmla="*/ 2278475 w 2961539"/>
                <a:gd name="connsiteY48" fmla="*/ 2502640 h 3351127"/>
                <a:gd name="connsiteX49" fmla="*/ 2143697 w 2961539"/>
                <a:gd name="connsiteY49" fmla="*/ 2606463 h 3351127"/>
                <a:gd name="connsiteX50" fmla="*/ 2113312 w 2961539"/>
                <a:gd name="connsiteY50" fmla="*/ 2635514 h 3351127"/>
                <a:gd name="connsiteX51" fmla="*/ 2084927 w 2961539"/>
                <a:gd name="connsiteY51" fmla="*/ 2664184 h 3351127"/>
                <a:gd name="connsiteX52" fmla="*/ 2030349 w 2961539"/>
                <a:gd name="connsiteY52" fmla="*/ 2722573 h 3351127"/>
                <a:gd name="connsiteX53" fmla="*/ 1929098 w 2961539"/>
                <a:gd name="connsiteY53" fmla="*/ 2842683 h 3351127"/>
                <a:gd name="connsiteX54" fmla="*/ 1880045 w 2961539"/>
                <a:gd name="connsiteY54" fmla="*/ 2902309 h 3351127"/>
                <a:gd name="connsiteX55" fmla="*/ 1831086 w 2961539"/>
                <a:gd name="connsiteY55" fmla="*/ 2960888 h 3351127"/>
                <a:gd name="connsiteX56" fmla="*/ 1730121 w 2961539"/>
                <a:gd name="connsiteY56" fmla="*/ 3071854 h 3351127"/>
                <a:gd name="connsiteX57" fmla="*/ 1620488 w 2961539"/>
                <a:gd name="connsiteY57" fmla="*/ 3169200 h 3351127"/>
                <a:gd name="connsiteX58" fmla="*/ 1497616 w 2961539"/>
                <a:gd name="connsiteY58" fmla="*/ 3244447 h 3351127"/>
                <a:gd name="connsiteX59" fmla="*/ 1361313 w 2961539"/>
                <a:gd name="connsiteY59" fmla="*/ 3288739 h 3351127"/>
                <a:gd name="connsiteX60" fmla="*/ 1289590 w 2961539"/>
                <a:gd name="connsiteY60" fmla="*/ 3297978 h 3351127"/>
                <a:gd name="connsiteX61" fmla="*/ 1253204 w 2961539"/>
                <a:gd name="connsiteY61" fmla="*/ 3299407 h 3351127"/>
                <a:gd name="connsiteX62" fmla="*/ 1215676 w 2961539"/>
                <a:gd name="connsiteY62" fmla="*/ 3299216 h 3351127"/>
                <a:gd name="connsiteX63" fmla="*/ 918972 w 2961539"/>
                <a:gd name="connsiteY63" fmla="*/ 3254639 h 3351127"/>
                <a:gd name="connsiteX64" fmla="*/ 642557 w 2961539"/>
                <a:gd name="connsiteY64" fmla="*/ 3139672 h 3351127"/>
                <a:gd name="connsiteX65" fmla="*/ 515112 w 2961539"/>
                <a:gd name="connsiteY65" fmla="*/ 3061853 h 3351127"/>
                <a:gd name="connsiteX66" fmla="*/ 484442 w 2961539"/>
                <a:gd name="connsiteY66" fmla="*/ 3040612 h 3351127"/>
                <a:gd name="connsiteX67" fmla="*/ 454343 w 2961539"/>
                <a:gd name="connsiteY67" fmla="*/ 3018610 h 3351127"/>
                <a:gd name="connsiteX68" fmla="*/ 424625 w 2961539"/>
                <a:gd name="connsiteY68" fmla="*/ 2996131 h 3351127"/>
                <a:gd name="connsiteX69" fmla="*/ 395478 w 2961539"/>
                <a:gd name="connsiteY69" fmla="*/ 2973080 h 3351127"/>
                <a:gd name="connsiteX70" fmla="*/ 181547 w 2961539"/>
                <a:gd name="connsiteY70" fmla="*/ 2767626 h 3351127"/>
                <a:gd name="connsiteX71" fmla="*/ 134112 w 2961539"/>
                <a:gd name="connsiteY71" fmla="*/ 2710761 h 3351127"/>
                <a:gd name="connsiteX72" fmla="*/ 89821 w 2961539"/>
                <a:gd name="connsiteY72" fmla="*/ 2652087 h 3351127"/>
                <a:gd name="connsiteX73" fmla="*/ 10096 w 2961539"/>
                <a:gd name="connsiteY73" fmla="*/ 2529025 h 3351127"/>
                <a:gd name="connsiteX74" fmla="*/ 191 w 2961539"/>
                <a:gd name="connsiteY74" fmla="*/ 2511499 h 3351127"/>
                <a:gd name="connsiteX75" fmla="*/ 191 w 2961539"/>
                <a:gd name="connsiteY75" fmla="*/ 2835063 h 3351127"/>
                <a:gd name="connsiteX76" fmla="*/ 50959 w 2961539"/>
                <a:gd name="connsiteY76" fmla="*/ 2888879 h 3351127"/>
                <a:gd name="connsiteX77" fmla="*/ 300038 w 2961539"/>
                <a:gd name="connsiteY77" fmla="*/ 3100525 h 3351127"/>
                <a:gd name="connsiteX78" fmla="*/ 438150 w 2961539"/>
                <a:gd name="connsiteY78" fmla="*/ 3186916 h 3351127"/>
                <a:gd name="connsiteX79" fmla="*/ 584264 w 2961539"/>
                <a:gd name="connsiteY79" fmla="*/ 3258830 h 3351127"/>
                <a:gd name="connsiteX80" fmla="*/ 862965 w 2961539"/>
                <a:gd name="connsiteY80" fmla="*/ 3351127 h 3351127"/>
                <a:gd name="connsiteX81" fmla="*/ 1534478 w 2961539"/>
                <a:gd name="connsiteY81" fmla="*/ 3351127 h 3351127"/>
                <a:gd name="connsiteX82" fmla="*/ 1540955 w 2961539"/>
                <a:gd name="connsiteY82" fmla="*/ 3348841 h 3351127"/>
                <a:gd name="connsiteX83" fmla="*/ 1691831 w 2961539"/>
                <a:gd name="connsiteY83" fmla="*/ 3275403 h 3351127"/>
                <a:gd name="connsiteX84" fmla="*/ 1827086 w 2961539"/>
                <a:gd name="connsiteY84" fmla="*/ 3179963 h 3351127"/>
                <a:gd name="connsiteX85" fmla="*/ 1948625 w 2961539"/>
                <a:gd name="connsiteY85" fmla="*/ 3072426 h 3351127"/>
                <a:gd name="connsiteX86" fmla="*/ 2005584 w 2961539"/>
                <a:gd name="connsiteY86" fmla="*/ 3016514 h 3351127"/>
                <a:gd name="connsiteX87" fmla="*/ 2060639 w 2961539"/>
                <a:gd name="connsiteY87" fmla="*/ 2959935 h 3351127"/>
                <a:gd name="connsiteX88" fmla="*/ 2167223 w 2961539"/>
                <a:gd name="connsiteY88" fmla="*/ 2847350 h 3351127"/>
                <a:gd name="connsiteX89" fmla="*/ 2218754 w 2961539"/>
                <a:gd name="connsiteY89" fmla="*/ 2791438 h 3351127"/>
                <a:gd name="connsiteX90" fmla="*/ 2244471 w 2961539"/>
                <a:gd name="connsiteY90" fmla="*/ 2763911 h 3351127"/>
                <a:gd name="connsiteX91" fmla="*/ 2269427 w 2961539"/>
                <a:gd name="connsiteY91" fmla="*/ 2738098 h 3351127"/>
                <a:gd name="connsiteX92" fmla="*/ 2321243 w 2961539"/>
                <a:gd name="connsiteY92" fmla="*/ 2689807 h 3351127"/>
                <a:gd name="connsiteX93" fmla="*/ 2376297 w 2961539"/>
                <a:gd name="connsiteY93" fmla="*/ 2645230 h 3351127"/>
                <a:gd name="connsiteX94" fmla="*/ 2499265 w 2961539"/>
                <a:gd name="connsiteY94" fmla="*/ 2564934 h 3351127"/>
                <a:gd name="connsiteX95" fmla="*/ 2639187 w 2961539"/>
                <a:gd name="connsiteY95" fmla="*/ 2476732 h 3351127"/>
                <a:gd name="connsiteX96" fmla="*/ 2674239 w 2961539"/>
                <a:gd name="connsiteY96" fmla="*/ 2448729 h 3351127"/>
                <a:gd name="connsiteX97" fmla="*/ 2707481 w 2961539"/>
                <a:gd name="connsiteY97" fmla="*/ 2417487 h 3351127"/>
                <a:gd name="connsiteX98" fmla="*/ 2765298 w 2961539"/>
                <a:gd name="connsiteY98" fmla="*/ 2347097 h 3351127"/>
                <a:gd name="connsiteX99" fmla="*/ 2810447 w 2961539"/>
                <a:gd name="connsiteY99" fmla="*/ 2270802 h 3351127"/>
                <a:gd name="connsiteX100" fmla="*/ 2845499 w 2961539"/>
                <a:gd name="connsiteY100" fmla="*/ 2192411 h 3351127"/>
                <a:gd name="connsiteX101" fmla="*/ 2901315 w 2961539"/>
                <a:gd name="connsiteY101" fmla="*/ 2034772 h 3351127"/>
                <a:gd name="connsiteX102" fmla="*/ 2943130 w 2961539"/>
                <a:gd name="connsiteY102" fmla="*/ 1871704 h 3351127"/>
                <a:gd name="connsiteX103" fmla="*/ 2961037 w 2961539"/>
                <a:gd name="connsiteY103" fmla="*/ 1703302 h 3351127"/>
                <a:gd name="connsiteX104" fmla="*/ 2928842 w 2961539"/>
                <a:gd name="connsiteY104" fmla="*/ 1366308 h 3351127"/>
                <a:gd name="connsiteX105" fmla="*/ 2918460 w 2961539"/>
                <a:gd name="connsiteY105" fmla="*/ 1324969 h 3351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2961539" h="3351127">
                  <a:moveTo>
                    <a:pt x="2918460" y="1324969"/>
                  </a:moveTo>
                  <a:lnTo>
                    <a:pt x="2906649" y="1284393"/>
                  </a:lnTo>
                  <a:lnTo>
                    <a:pt x="2893314" y="1244388"/>
                  </a:lnTo>
                  <a:cubicBezTo>
                    <a:pt x="2888837" y="1231053"/>
                    <a:pt x="2883694" y="1218004"/>
                    <a:pt x="2878741" y="1204859"/>
                  </a:cubicBezTo>
                  <a:cubicBezTo>
                    <a:pt x="2858453" y="1152567"/>
                    <a:pt x="2836069" y="1101227"/>
                    <a:pt x="2811209" y="1051316"/>
                  </a:cubicBezTo>
                  <a:cubicBezTo>
                    <a:pt x="2761107" y="951684"/>
                    <a:pt x="2702814" y="857006"/>
                    <a:pt x="2636711" y="768709"/>
                  </a:cubicBezTo>
                  <a:cubicBezTo>
                    <a:pt x="2570798" y="680412"/>
                    <a:pt x="2497455" y="598212"/>
                    <a:pt x="2418683" y="522202"/>
                  </a:cubicBezTo>
                  <a:cubicBezTo>
                    <a:pt x="2339912" y="446193"/>
                    <a:pt x="2254949" y="377232"/>
                    <a:pt x="2165699" y="314748"/>
                  </a:cubicBezTo>
                  <a:cubicBezTo>
                    <a:pt x="2121122" y="283506"/>
                    <a:pt x="2075021" y="254359"/>
                    <a:pt x="2027873" y="227213"/>
                  </a:cubicBezTo>
                  <a:cubicBezTo>
                    <a:pt x="1980914" y="199781"/>
                    <a:pt x="1932623" y="174635"/>
                    <a:pt x="1883474" y="151203"/>
                  </a:cubicBezTo>
                  <a:cubicBezTo>
                    <a:pt x="1785176" y="104721"/>
                    <a:pt x="1682496" y="67002"/>
                    <a:pt x="1576483" y="40618"/>
                  </a:cubicBezTo>
                  <a:cubicBezTo>
                    <a:pt x="1523524" y="27474"/>
                    <a:pt x="1469803" y="16901"/>
                    <a:pt x="1415415" y="10233"/>
                  </a:cubicBezTo>
                  <a:cubicBezTo>
                    <a:pt x="1361123" y="3185"/>
                    <a:pt x="1306163" y="-435"/>
                    <a:pt x="1251204" y="42"/>
                  </a:cubicBezTo>
                  <a:cubicBezTo>
                    <a:pt x="1142714" y="804"/>
                    <a:pt x="1034415" y="10805"/>
                    <a:pt x="927163" y="29855"/>
                  </a:cubicBezTo>
                  <a:cubicBezTo>
                    <a:pt x="820007" y="49095"/>
                    <a:pt x="713423" y="76813"/>
                    <a:pt x="610362" y="116151"/>
                  </a:cubicBezTo>
                  <a:cubicBezTo>
                    <a:pt x="507301" y="155394"/>
                    <a:pt x="407861" y="205782"/>
                    <a:pt x="315468" y="267408"/>
                  </a:cubicBezTo>
                  <a:cubicBezTo>
                    <a:pt x="269367" y="298269"/>
                    <a:pt x="224504" y="331226"/>
                    <a:pt x="182975" y="368183"/>
                  </a:cubicBezTo>
                  <a:cubicBezTo>
                    <a:pt x="141542" y="405140"/>
                    <a:pt x="102489" y="444573"/>
                    <a:pt x="64294" y="484674"/>
                  </a:cubicBezTo>
                  <a:cubicBezTo>
                    <a:pt x="42291" y="508105"/>
                    <a:pt x="20860" y="532203"/>
                    <a:pt x="0" y="556778"/>
                  </a:cubicBezTo>
                  <a:lnTo>
                    <a:pt x="0" y="956066"/>
                  </a:lnTo>
                  <a:cubicBezTo>
                    <a:pt x="62579" y="840909"/>
                    <a:pt x="138970" y="733276"/>
                    <a:pt x="227552" y="636597"/>
                  </a:cubicBezTo>
                  <a:cubicBezTo>
                    <a:pt x="260223" y="600593"/>
                    <a:pt x="295466" y="567160"/>
                    <a:pt x="331756" y="534966"/>
                  </a:cubicBezTo>
                  <a:cubicBezTo>
                    <a:pt x="367951" y="502771"/>
                    <a:pt x="403955" y="470196"/>
                    <a:pt x="441770" y="439620"/>
                  </a:cubicBezTo>
                  <a:cubicBezTo>
                    <a:pt x="517208" y="378375"/>
                    <a:pt x="597503" y="322177"/>
                    <a:pt x="683419" y="274457"/>
                  </a:cubicBezTo>
                  <a:cubicBezTo>
                    <a:pt x="769239" y="226832"/>
                    <a:pt x="860679" y="187208"/>
                    <a:pt x="956596" y="161300"/>
                  </a:cubicBezTo>
                  <a:cubicBezTo>
                    <a:pt x="1052322" y="135201"/>
                    <a:pt x="1151954" y="122247"/>
                    <a:pt x="1251490" y="123009"/>
                  </a:cubicBezTo>
                  <a:cubicBezTo>
                    <a:pt x="1300448" y="123581"/>
                    <a:pt x="1349502" y="127772"/>
                    <a:pt x="1398175" y="135297"/>
                  </a:cubicBezTo>
                  <a:cubicBezTo>
                    <a:pt x="1446752" y="143107"/>
                    <a:pt x="1495044" y="153870"/>
                    <a:pt x="1542383" y="167967"/>
                  </a:cubicBezTo>
                  <a:cubicBezTo>
                    <a:pt x="1589723" y="182160"/>
                    <a:pt x="1636490" y="198733"/>
                    <a:pt x="1681925" y="218450"/>
                  </a:cubicBezTo>
                  <a:cubicBezTo>
                    <a:pt x="1693259" y="223498"/>
                    <a:pt x="1704689" y="228261"/>
                    <a:pt x="1715929" y="233595"/>
                  </a:cubicBezTo>
                  <a:lnTo>
                    <a:pt x="1749552" y="249597"/>
                  </a:lnTo>
                  <a:lnTo>
                    <a:pt x="1782604" y="266646"/>
                  </a:lnTo>
                  <a:cubicBezTo>
                    <a:pt x="1793558" y="272457"/>
                    <a:pt x="1804416" y="278553"/>
                    <a:pt x="1815275" y="284553"/>
                  </a:cubicBezTo>
                  <a:cubicBezTo>
                    <a:pt x="1901762" y="333321"/>
                    <a:pt x="1983486" y="390662"/>
                    <a:pt x="2059400" y="454765"/>
                  </a:cubicBezTo>
                  <a:cubicBezTo>
                    <a:pt x="2135410" y="518583"/>
                    <a:pt x="2205990" y="588687"/>
                    <a:pt x="2270284" y="663648"/>
                  </a:cubicBezTo>
                  <a:cubicBezTo>
                    <a:pt x="2302574" y="701082"/>
                    <a:pt x="2333530" y="739372"/>
                    <a:pt x="2362581" y="779091"/>
                  </a:cubicBezTo>
                  <a:cubicBezTo>
                    <a:pt x="2391632" y="818811"/>
                    <a:pt x="2419255" y="859387"/>
                    <a:pt x="2445353" y="900726"/>
                  </a:cubicBezTo>
                  <a:cubicBezTo>
                    <a:pt x="2497455" y="983593"/>
                    <a:pt x="2542889" y="1069890"/>
                    <a:pt x="2581180" y="1158663"/>
                  </a:cubicBezTo>
                  <a:cubicBezTo>
                    <a:pt x="2619470" y="1247436"/>
                    <a:pt x="2648617" y="1338876"/>
                    <a:pt x="2673382" y="1430601"/>
                  </a:cubicBezTo>
                  <a:cubicBezTo>
                    <a:pt x="2685764" y="1476512"/>
                    <a:pt x="2697480" y="1522518"/>
                    <a:pt x="2707291" y="1569095"/>
                  </a:cubicBezTo>
                  <a:cubicBezTo>
                    <a:pt x="2717197" y="1615672"/>
                    <a:pt x="2724245" y="1662726"/>
                    <a:pt x="2728913" y="1710065"/>
                  </a:cubicBezTo>
                  <a:cubicBezTo>
                    <a:pt x="2733485" y="1757404"/>
                    <a:pt x="2736818" y="1805124"/>
                    <a:pt x="2738342" y="1853321"/>
                  </a:cubicBezTo>
                  <a:cubicBezTo>
                    <a:pt x="2739390" y="1901422"/>
                    <a:pt x="2738247" y="1950000"/>
                    <a:pt x="2733294" y="1998482"/>
                  </a:cubicBezTo>
                  <a:cubicBezTo>
                    <a:pt x="2728151" y="2046774"/>
                    <a:pt x="2718911" y="2095542"/>
                    <a:pt x="2704433" y="2140785"/>
                  </a:cubicBezTo>
                  <a:cubicBezTo>
                    <a:pt x="2689860" y="2186029"/>
                    <a:pt x="2670429" y="2228320"/>
                    <a:pt x="2645759" y="2264515"/>
                  </a:cubicBezTo>
                  <a:cubicBezTo>
                    <a:pt x="2620899" y="2300710"/>
                    <a:pt x="2590514" y="2330047"/>
                    <a:pt x="2552986" y="2354717"/>
                  </a:cubicBezTo>
                  <a:cubicBezTo>
                    <a:pt x="2534317" y="2367195"/>
                    <a:pt x="2513838" y="2378530"/>
                    <a:pt x="2492026" y="2389769"/>
                  </a:cubicBezTo>
                  <a:cubicBezTo>
                    <a:pt x="2470309" y="2401009"/>
                    <a:pt x="2447258" y="2412058"/>
                    <a:pt x="2423541" y="2423583"/>
                  </a:cubicBezTo>
                  <a:cubicBezTo>
                    <a:pt x="2376107" y="2446633"/>
                    <a:pt x="2326100" y="2472065"/>
                    <a:pt x="2278475" y="2502640"/>
                  </a:cubicBezTo>
                  <a:cubicBezTo>
                    <a:pt x="2230850" y="2533120"/>
                    <a:pt x="2185130" y="2567982"/>
                    <a:pt x="2143697" y="2606463"/>
                  </a:cubicBezTo>
                  <a:cubicBezTo>
                    <a:pt x="2133410" y="2615988"/>
                    <a:pt x="2122837" y="2625989"/>
                    <a:pt x="2113312" y="2635514"/>
                  </a:cubicBezTo>
                  <a:lnTo>
                    <a:pt x="2084927" y="2664184"/>
                  </a:lnTo>
                  <a:cubicBezTo>
                    <a:pt x="2066258" y="2683425"/>
                    <a:pt x="2048066" y="2702951"/>
                    <a:pt x="2030349" y="2722573"/>
                  </a:cubicBezTo>
                  <a:cubicBezTo>
                    <a:pt x="1995011" y="2762101"/>
                    <a:pt x="1962055" y="2802773"/>
                    <a:pt x="1929098" y="2842683"/>
                  </a:cubicBezTo>
                  <a:lnTo>
                    <a:pt x="1880045" y="2902309"/>
                  </a:lnTo>
                  <a:cubicBezTo>
                    <a:pt x="1863757" y="2922026"/>
                    <a:pt x="1847564" y="2941648"/>
                    <a:pt x="1831086" y="2960888"/>
                  </a:cubicBezTo>
                  <a:cubicBezTo>
                    <a:pt x="1798130" y="2999178"/>
                    <a:pt x="1764983" y="3036707"/>
                    <a:pt x="1730121" y="3071854"/>
                  </a:cubicBezTo>
                  <a:cubicBezTo>
                    <a:pt x="1695355" y="3107001"/>
                    <a:pt x="1659160" y="3140053"/>
                    <a:pt x="1620488" y="3169200"/>
                  </a:cubicBezTo>
                  <a:cubicBezTo>
                    <a:pt x="1581912" y="3198442"/>
                    <a:pt x="1541145" y="3224254"/>
                    <a:pt x="1497616" y="3244447"/>
                  </a:cubicBezTo>
                  <a:cubicBezTo>
                    <a:pt x="1454277" y="3264735"/>
                    <a:pt x="1408462" y="3279690"/>
                    <a:pt x="1361313" y="3288739"/>
                  </a:cubicBezTo>
                  <a:cubicBezTo>
                    <a:pt x="1337691" y="3293406"/>
                    <a:pt x="1313688" y="3296168"/>
                    <a:pt x="1289590" y="3297978"/>
                  </a:cubicBezTo>
                  <a:cubicBezTo>
                    <a:pt x="1277493" y="3298740"/>
                    <a:pt x="1265396" y="3299216"/>
                    <a:pt x="1253204" y="3299407"/>
                  </a:cubicBezTo>
                  <a:lnTo>
                    <a:pt x="1215676" y="3299216"/>
                  </a:lnTo>
                  <a:cubicBezTo>
                    <a:pt x="1115378" y="3296930"/>
                    <a:pt x="1015365" y="3281785"/>
                    <a:pt x="918972" y="3254639"/>
                  </a:cubicBezTo>
                  <a:cubicBezTo>
                    <a:pt x="822484" y="3227302"/>
                    <a:pt x="729996" y="3187583"/>
                    <a:pt x="642557" y="3139672"/>
                  </a:cubicBezTo>
                  <a:cubicBezTo>
                    <a:pt x="598837" y="3115765"/>
                    <a:pt x="556451" y="3089571"/>
                    <a:pt x="515112" y="3061853"/>
                  </a:cubicBezTo>
                  <a:lnTo>
                    <a:pt x="484442" y="3040612"/>
                  </a:lnTo>
                  <a:lnTo>
                    <a:pt x="454343" y="3018610"/>
                  </a:lnTo>
                  <a:lnTo>
                    <a:pt x="424625" y="2996131"/>
                  </a:lnTo>
                  <a:cubicBezTo>
                    <a:pt x="414719" y="2988606"/>
                    <a:pt x="405194" y="2980605"/>
                    <a:pt x="395478" y="2973080"/>
                  </a:cubicBezTo>
                  <a:cubicBezTo>
                    <a:pt x="318230" y="2910882"/>
                    <a:pt x="246507" y="2842111"/>
                    <a:pt x="181547" y="2767626"/>
                  </a:cubicBezTo>
                  <a:cubicBezTo>
                    <a:pt x="165259" y="2749052"/>
                    <a:pt x="149543" y="2730002"/>
                    <a:pt x="134112" y="2710761"/>
                  </a:cubicBezTo>
                  <a:cubicBezTo>
                    <a:pt x="118967" y="2691521"/>
                    <a:pt x="104013" y="2672090"/>
                    <a:pt x="89821" y="2652087"/>
                  </a:cubicBezTo>
                  <a:cubicBezTo>
                    <a:pt x="61246" y="2612273"/>
                    <a:pt x="34766" y="2571220"/>
                    <a:pt x="10096" y="2529025"/>
                  </a:cubicBezTo>
                  <a:cubicBezTo>
                    <a:pt x="6668" y="2523214"/>
                    <a:pt x="3429" y="2517309"/>
                    <a:pt x="191" y="2511499"/>
                  </a:cubicBezTo>
                  <a:lnTo>
                    <a:pt x="191" y="2835063"/>
                  </a:lnTo>
                  <a:cubicBezTo>
                    <a:pt x="16764" y="2853351"/>
                    <a:pt x="33719" y="2871353"/>
                    <a:pt x="50959" y="2888879"/>
                  </a:cubicBezTo>
                  <a:cubicBezTo>
                    <a:pt x="127635" y="2966698"/>
                    <a:pt x="210788" y="3037945"/>
                    <a:pt x="300038" y="3100525"/>
                  </a:cubicBezTo>
                  <a:cubicBezTo>
                    <a:pt x="344424" y="3131671"/>
                    <a:pt x="390525" y="3160627"/>
                    <a:pt x="438150" y="3186916"/>
                  </a:cubicBezTo>
                  <a:cubicBezTo>
                    <a:pt x="485585" y="3213491"/>
                    <a:pt x="534543" y="3237303"/>
                    <a:pt x="584264" y="3258830"/>
                  </a:cubicBezTo>
                  <a:cubicBezTo>
                    <a:pt x="674561" y="3297597"/>
                    <a:pt x="767906" y="3328362"/>
                    <a:pt x="862965" y="3351127"/>
                  </a:cubicBezTo>
                  <a:lnTo>
                    <a:pt x="1534478" y="3351127"/>
                  </a:lnTo>
                  <a:cubicBezTo>
                    <a:pt x="1536668" y="3350365"/>
                    <a:pt x="1538764" y="3349603"/>
                    <a:pt x="1540955" y="3348841"/>
                  </a:cubicBezTo>
                  <a:cubicBezTo>
                    <a:pt x="1593628" y="3329220"/>
                    <a:pt x="1644110" y="3304169"/>
                    <a:pt x="1691831" y="3275403"/>
                  </a:cubicBezTo>
                  <a:cubicBezTo>
                    <a:pt x="1739551" y="3246543"/>
                    <a:pt x="1784509" y="3214253"/>
                    <a:pt x="1827086" y="3179963"/>
                  </a:cubicBezTo>
                  <a:cubicBezTo>
                    <a:pt x="1869662" y="3145578"/>
                    <a:pt x="1910143" y="3109573"/>
                    <a:pt x="1948625" y="3072426"/>
                  </a:cubicBezTo>
                  <a:cubicBezTo>
                    <a:pt x="1967960" y="3053852"/>
                    <a:pt x="1986915" y="3035278"/>
                    <a:pt x="2005584" y="3016514"/>
                  </a:cubicBezTo>
                  <a:cubicBezTo>
                    <a:pt x="2024158" y="2997655"/>
                    <a:pt x="2042541" y="2978890"/>
                    <a:pt x="2060639" y="2959935"/>
                  </a:cubicBezTo>
                  <a:cubicBezTo>
                    <a:pt x="2096834" y="2922121"/>
                    <a:pt x="2132552" y="2884783"/>
                    <a:pt x="2167223" y="2847350"/>
                  </a:cubicBezTo>
                  <a:lnTo>
                    <a:pt x="2218754" y="2791438"/>
                  </a:lnTo>
                  <a:lnTo>
                    <a:pt x="2244471" y="2763911"/>
                  </a:lnTo>
                  <a:cubicBezTo>
                    <a:pt x="2253044" y="2754862"/>
                    <a:pt x="2260949" y="2746576"/>
                    <a:pt x="2269427" y="2738098"/>
                  </a:cubicBezTo>
                  <a:cubicBezTo>
                    <a:pt x="2286191" y="2721430"/>
                    <a:pt x="2303336" y="2705142"/>
                    <a:pt x="2321243" y="2689807"/>
                  </a:cubicBezTo>
                  <a:cubicBezTo>
                    <a:pt x="2338959" y="2674281"/>
                    <a:pt x="2357247" y="2659326"/>
                    <a:pt x="2376297" y="2645230"/>
                  </a:cubicBezTo>
                  <a:cubicBezTo>
                    <a:pt x="2414302" y="2616750"/>
                    <a:pt x="2454974" y="2590937"/>
                    <a:pt x="2499265" y="2564934"/>
                  </a:cubicBezTo>
                  <a:cubicBezTo>
                    <a:pt x="2543270" y="2538645"/>
                    <a:pt x="2591562" y="2512165"/>
                    <a:pt x="2639187" y="2476732"/>
                  </a:cubicBezTo>
                  <a:cubicBezTo>
                    <a:pt x="2650998" y="2467874"/>
                    <a:pt x="2662809" y="2458635"/>
                    <a:pt x="2674239" y="2448729"/>
                  </a:cubicBezTo>
                  <a:cubicBezTo>
                    <a:pt x="2685669" y="2438823"/>
                    <a:pt x="2696718" y="2428345"/>
                    <a:pt x="2707481" y="2417487"/>
                  </a:cubicBezTo>
                  <a:cubicBezTo>
                    <a:pt x="2728817" y="2395675"/>
                    <a:pt x="2748248" y="2371862"/>
                    <a:pt x="2765298" y="2347097"/>
                  </a:cubicBezTo>
                  <a:cubicBezTo>
                    <a:pt x="2782538" y="2322427"/>
                    <a:pt x="2797112" y="2296614"/>
                    <a:pt x="2810447" y="2270802"/>
                  </a:cubicBezTo>
                  <a:cubicBezTo>
                    <a:pt x="2823496" y="2244799"/>
                    <a:pt x="2834926" y="2218605"/>
                    <a:pt x="2845499" y="2192411"/>
                  </a:cubicBezTo>
                  <a:cubicBezTo>
                    <a:pt x="2866739" y="2139928"/>
                    <a:pt x="2884551" y="2088017"/>
                    <a:pt x="2901315" y="2034772"/>
                  </a:cubicBezTo>
                  <a:cubicBezTo>
                    <a:pt x="2918079" y="1981528"/>
                    <a:pt x="2932653" y="1927140"/>
                    <a:pt x="2943130" y="1871704"/>
                  </a:cubicBezTo>
                  <a:cubicBezTo>
                    <a:pt x="2953607" y="1816269"/>
                    <a:pt x="2959608" y="1759785"/>
                    <a:pt x="2961037" y="1703302"/>
                  </a:cubicBezTo>
                  <a:cubicBezTo>
                    <a:pt x="2963895" y="1590241"/>
                    <a:pt x="2954750" y="1476226"/>
                    <a:pt x="2928842" y="1366308"/>
                  </a:cubicBezTo>
                  <a:cubicBezTo>
                    <a:pt x="2925413" y="1352306"/>
                    <a:pt x="2922270" y="1338590"/>
                    <a:pt x="2918460" y="132496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A0D558E-7A90-4D66-BE03-397AEF32F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6913315" y="863680"/>
              <a:ext cx="5283711" cy="6003457"/>
            </a:xfrm>
            <a:custGeom>
              <a:avLst/>
              <a:gdLst>
                <a:gd name="connsiteX0" fmla="*/ 1247966 w 2972634"/>
                <a:gd name="connsiteY0" fmla="*/ 0 h 3377565"/>
                <a:gd name="connsiteX1" fmla="*/ 0 w 2972634"/>
                <a:gd name="connsiteY1" fmla="*/ 557308 h 3377565"/>
                <a:gd name="connsiteX2" fmla="*/ 0 w 2972634"/>
                <a:gd name="connsiteY2" fmla="*/ 1091660 h 3377565"/>
                <a:gd name="connsiteX3" fmla="*/ 264414 w 2972634"/>
                <a:gd name="connsiteY3" fmla="*/ 717423 h 3377565"/>
                <a:gd name="connsiteX4" fmla="*/ 1247966 w 2972634"/>
                <a:gd name="connsiteY4" fmla="*/ 302324 h 3377565"/>
                <a:gd name="connsiteX5" fmla="*/ 1843850 w 2972634"/>
                <a:gd name="connsiteY5" fmla="*/ 472916 h 3377565"/>
                <a:gd name="connsiteX6" fmla="*/ 2372106 w 2972634"/>
                <a:gd name="connsiteY6" fmla="*/ 934688 h 3377565"/>
                <a:gd name="connsiteX7" fmla="*/ 2635377 w 2972634"/>
                <a:gd name="connsiteY7" fmla="*/ 1471041 h 3377565"/>
                <a:gd name="connsiteX8" fmla="*/ 2630996 w 2972634"/>
                <a:gd name="connsiteY8" fmla="*/ 2037112 h 3377565"/>
                <a:gd name="connsiteX9" fmla="*/ 2555558 w 2972634"/>
                <a:gd name="connsiteY9" fmla="*/ 2200085 h 3377565"/>
                <a:gd name="connsiteX10" fmla="*/ 2429828 w 2972634"/>
                <a:gd name="connsiteY10" fmla="*/ 2280285 h 3377565"/>
                <a:gd name="connsiteX11" fmla="*/ 2040255 w 2972634"/>
                <a:gd name="connsiteY11" fmla="*/ 2560892 h 3377565"/>
                <a:gd name="connsiteX12" fmla="*/ 1873377 w 2972634"/>
                <a:gd name="connsiteY12" fmla="*/ 2739295 h 3377565"/>
                <a:gd name="connsiteX13" fmla="*/ 1553147 w 2972634"/>
                <a:gd name="connsiteY13" fmla="*/ 3048476 h 3377565"/>
                <a:gd name="connsiteX14" fmla="*/ 1247966 w 2972634"/>
                <a:gd name="connsiteY14" fmla="*/ 3149822 h 3377565"/>
                <a:gd name="connsiteX15" fmla="*/ 662083 w 2972634"/>
                <a:gd name="connsiteY15" fmla="*/ 3018377 h 3377565"/>
                <a:gd name="connsiteX16" fmla="*/ 197263 w 2972634"/>
                <a:gd name="connsiteY16" fmla="*/ 2661476 h 3377565"/>
                <a:gd name="connsiteX17" fmla="*/ 0 w 2972634"/>
                <a:gd name="connsiteY17" fmla="*/ 2360581 h 3377565"/>
                <a:gd name="connsiteX18" fmla="*/ 0 w 2972634"/>
                <a:gd name="connsiteY18" fmla="*/ 2894933 h 3377565"/>
                <a:gd name="connsiteX19" fmla="*/ 753428 w 2972634"/>
                <a:gd name="connsiteY19" fmla="*/ 3377565 h 3377565"/>
                <a:gd name="connsiteX20" fmla="*/ 1587341 w 2972634"/>
                <a:gd name="connsiteY20" fmla="*/ 3377565 h 3377565"/>
                <a:gd name="connsiteX21" fmla="*/ 2255996 w 2972634"/>
                <a:gd name="connsiteY21" fmla="*/ 2772823 h 3377565"/>
                <a:gd name="connsiteX22" fmla="*/ 2922270 w 2972634"/>
                <a:gd name="connsiteY22" fmla="*/ 2118551 h 3377565"/>
                <a:gd name="connsiteX23" fmla="*/ 1247966 w 2972634"/>
                <a:gd name="connsiteY23" fmla="*/ 0 h 337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72634" h="3377565">
                  <a:moveTo>
                    <a:pt x="1247966" y="0"/>
                  </a:moveTo>
                  <a:cubicBezTo>
                    <a:pt x="754285" y="0"/>
                    <a:pt x="309944" y="214694"/>
                    <a:pt x="0" y="557308"/>
                  </a:cubicBezTo>
                  <a:lnTo>
                    <a:pt x="0" y="1091660"/>
                  </a:lnTo>
                  <a:cubicBezTo>
                    <a:pt x="67437" y="953357"/>
                    <a:pt x="156019" y="827723"/>
                    <a:pt x="264414" y="717423"/>
                  </a:cubicBezTo>
                  <a:cubicBezTo>
                    <a:pt x="527399" y="449771"/>
                    <a:pt x="876776" y="302324"/>
                    <a:pt x="1247966" y="302324"/>
                  </a:cubicBezTo>
                  <a:cubicBezTo>
                    <a:pt x="1438370" y="302324"/>
                    <a:pt x="1644491" y="361283"/>
                    <a:pt x="1843850" y="472916"/>
                  </a:cubicBezTo>
                  <a:cubicBezTo>
                    <a:pt x="2046161" y="586169"/>
                    <a:pt x="2228755" y="745808"/>
                    <a:pt x="2372106" y="934688"/>
                  </a:cubicBezTo>
                  <a:cubicBezTo>
                    <a:pt x="2498884" y="1101757"/>
                    <a:pt x="2589848" y="1287209"/>
                    <a:pt x="2635377" y="1471041"/>
                  </a:cubicBezTo>
                  <a:cubicBezTo>
                    <a:pt x="2683288" y="1664779"/>
                    <a:pt x="2681859" y="1855279"/>
                    <a:pt x="2630996" y="2037112"/>
                  </a:cubicBezTo>
                  <a:cubicBezTo>
                    <a:pt x="2608993" y="2115788"/>
                    <a:pt x="2583656" y="2170557"/>
                    <a:pt x="2555558" y="2200085"/>
                  </a:cubicBezTo>
                  <a:cubicBezTo>
                    <a:pt x="2531650" y="2225135"/>
                    <a:pt x="2494121" y="2245900"/>
                    <a:pt x="2429828" y="2280285"/>
                  </a:cubicBezTo>
                  <a:cubicBezTo>
                    <a:pt x="2328482" y="2334578"/>
                    <a:pt x="2189607" y="2408873"/>
                    <a:pt x="2040255" y="2560892"/>
                  </a:cubicBezTo>
                  <a:cubicBezTo>
                    <a:pt x="1981486" y="2620709"/>
                    <a:pt x="1926527" y="2681002"/>
                    <a:pt x="1873377" y="2739295"/>
                  </a:cubicBezTo>
                  <a:cubicBezTo>
                    <a:pt x="1763839" y="2859405"/>
                    <a:pt x="1660398" y="2972943"/>
                    <a:pt x="1553147" y="3048476"/>
                  </a:cubicBezTo>
                  <a:cubicBezTo>
                    <a:pt x="1453610" y="3118580"/>
                    <a:pt x="1359503" y="3149822"/>
                    <a:pt x="1247966" y="3149822"/>
                  </a:cubicBezTo>
                  <a:cubicBezTo>
                    <a:pt x="1043178" y="3149822"/>
                    <a:pt x="846011" y="3105626"/>
                    <a:pt x="662083" y="3018377"/>
                  </a:cubicBezTo>
                  <a:cubicBezTo>
                    <a:pt x="486156" y="2934938"/>
                    <a:pt x="325374" y="2811494"/>
                    <a:pt x="197263" y="2661476"/>
                  </a:cubicBezTo>
                  <a:cubicBezTo>
                    <a:pt x="118682" y="2569464"/>
                    <a:pt x="52673" y="2468594"/>
                    <a:pt x="0" y="2360581"/>
                  </a:cubicBezTo>
                  <a:lnTo>
                    <a:pt x="0" y="2894933"/>
                  </a:lnTo>
                  <a:cubicBezTo>
                    <a:pt x="201930" y="3118104"/>
                    <a:pt x="460915" y="3286982"/>
                    <a:pt x="753428" y="3377565"/>
                  </a:cubicBezTo>
                  <a:lnTo>
                    <a:pt x="1587341" y="3377565"/>
                  </a:lnTo>
                  <a:cubicBezTo>
                    <a:pt x="1849850" y="3254312"/>
                    <a:pt x="2033492" y="2999327"/>
                    <a:pt x="2255996" y="2772823"/>
                  </a:cubicBezTo>
                  <a:cubicBezTo>
                    <a:pt x="2562892" y="2460498"/>
                    <a:pt x="2794159" y="2577084"/>
                    <a:pt x="2922270" y="2118551"/>
                  </a:cubicBezTo>
                  <a:cubicBezTo>
                    <a:pt x="3213830" y="1075182"/>
                    <a:pt x="2184654" y="0"/>
                    <a:pt x="1247966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1BA3E7A-EB58-48E8-B67C-31A746641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6913197" y="855729"/>
              <a:ext cx="5283829" cy="6003795"/>
            </a:xfrm>
            <a:custGeom>
              <a:avLst/>
              <a:gdLst>
                <a:gd name="connsiteX0" fmla="*/ 1247966 w 2972700"/>
                <a:gd name="connsiteY0" fmla="*/ 0 h 3377755"/>
                <a:gd name="connsiteX1" fmla="*/ 0 w 2972700"/>
                <a:gd name="connsiteY1" fmla="*/ 557308 h 3377755"/>
                <a:gd name="connsiteX2" fmla="*/ 0 w 2972700"/>
                <a:gd name="connsiteY2" fmla="*/ 1245489 h 3377755"/>
                <a:gd name="connsiteX3" fmla="*/ 20288 w 2972700"/>
                <a:gd name="connsiteY3" fmla="*/ 1193387 h 3377755"/>
                <a:gd name="connsiteX4" fmla="*/ 307467 w 2972700"/>
                <a:gd name="connsiteY4" fmla="*/ 759809 h 3377755"/>
                <a:gd name="connsiteX5" fmla="*/ 1247966 w 2972700"/>
                <a:gd name="connsiteY5" fmla="*/ 362903 h 3377755"/>
                <a:gd name="connsiteX6" fmla="*/ 1814322 w 2972700"/>
                <a:gd name="connsiteY6" fmla="*/ 525780 h 3377755"/>
                <a:gd name="connsiteX7" fmla="*/ 2324005 w 2972700"/>
                <a:gd name="connsiteY7" fmla="*/ 971360 h 3377755"/>
                <a:gd name="connsiteX8" fmla="*/ 2576703 w 2972700"/>
                <a:gd name="connsiteY8" fmla="*/ 1485710 h 3377755"/>
                <a:gd name="connsiteX9" fmla="*/ 2572798 w 2972700"/>
                <a:gd name="connsiteY9" fmla="*/ 2021015 h 3377755"/>
                <a:gd name="connsiteX10" fmla="*/ 2511838 w 2972700"/>
                <a:gd name="connsiteY10" fmla="*/ 2158556 h 3377755"/>
                <a:gd name="connsiteX11" fmla="*/ 2401348 w 2972700"/>
                <a:gd name="connsiteY11" fmla="*/ 2227136 h 3377755"/>
                <a:gd name="connsiteX12" fmla="*/ 1997107 w 2972700"/>
                <a:gd name="connsiteY12" fmla="*/ 2518696 h 3377755"/>
                <a:gd name="connsiteX13" fmla="*/ 1828705 w 2972700"/>
                <a:gd name="connsiteY13" fmla="*/ 2698718 h 3377755"/>
                <a:gd name="connsiteX14" fmla="*/ 1247966 w 2972700"/>
                <a:gd name="connsiteY14" fmla="*/ 3089529 h 3377755"/>
                <a:gd name="connsiteX15" fmla="*/ 687991 w 2972700"/>
                <a:gd name="connsiteY15" fmla="*/ 2963894 h 3377755"/>
                <a:gd name="connsiteX16" fmla="*/ 243269 w 2972700"/>
                <a:gd name="connsiteY16" fmla="*/ 2622328 h 3377755"/>
                <a:gd name="connsiteX17" fmla="*/ 2477 w 2972700"/>
                <a:gd name="connsiteY17" fmla="*/ 2213610 h 3377755"/>
                <a:gd name="connsiteX18" fmla="*/ 95 w 2972700"/>
                <a:gd name="connsiteY18" fmla="*/ 2206943 h 3377755"/>
                <a:gd name="connsiteX19" fmla="*/ 95 w 2972700"/>
                <a:gd name="connsiteY19" fmla="*/ 2895124 h 3377755"/>
                <a:gd name="connsiteX20" fmla="*/ 753523 w 2972700"/>
                <a:gd name="connsiteY20" fmla="*/ 3377756 h 3377755"/>
                <a:gd name="connsiteX21" fmla="*/ 1587437 w 2972700"/>
                <a:gd name="connsiteY21" fmla="*/ 3377756 h 3377755"/>
                <a:gd name="connsiteX22" fmla="*/ 2256092 w 2972700"/>
                <a:gd name="connsiteY22" fmla="*/ 2773013 h 3377755"/>
                <a:gd name="connsiteX23" fmla="*/ 2922365 w 2972700"/>
                <a:gd name="connsiteY23" fmla="*/ 2118741 h 3377755"/>
                <a:gd name="connsiteX24" fmla="*/ 1247966 w 2972700"/>
                <a:gd name="connsiteY24" fmla="*/ 0 h 337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972700" h="3377755">
                  <a:moveTo>
                    <a:pt x="1247966" y="0"/>
                  </a:moveTo>
                  <a:cubicBezTo>
                    <a:pt x="754285" y="0"/>
                    <a:pt x="309944" y="214694"/>
                    <a:pt x="0" y="557308"/>
                  </a:cubicBezTo>
                  <a:lnTo>
                    <a:pt x="0" y="1245489"/>
                  </a:lnTo>
                  <a:cubicBezTo>
                    <a:pt x="6477" y="1228058"/>
                    <a:pt x="13145" y="1210628"/>
                    <a:pt x="20288" y="1193387"/>
                  </a:cubicBezTo>
                  <a:cubicBezTo>
                    <a:pt x="87821" y="1030891"/>
                    <a:pt x="184404" y="885063"/>
                    <a:pt x="307467" y="759809"/>
                  </a:cubicBezTo>
                  <a:cubicBezTo>
                    <a:pt x="559118" y="503873"/>
                    <a:pt x="893064" y="362903"/>
                    <a:pt x="1247966" y="362903"/>
                  </a:cubicBezTo>
                  <a:cubicBezTo>
                    <a:pt x="1428083" y="362903"/>
                    <a:pt x="1623917" y="419195"/>
                    <a:pt x="1814322" y="525780"/>
                  </a:cubicBezTo>
                  <a:cubicBezTo>
                    <a:pt x="2009394" y="634937"/>
                    <a:pt x="2185607" y="789051"/>
                    <a:pt x="2324005" y="971360"/>
                  </a:cubicBezTo>
                  <a:cubicBezTo>
                    <a:pt x="2445830" y="1131856"/>
                    <a:pt x="2533174" y="1309688"/>
                    <a:pt x="2576703" y="1485710"/>
                  </a:cubicBezTo>
                  <a:cubicBezTo>
                    <a:pt x="2622042" y="1669161"/>
                    <a:pt x="2620804" y="1849279"/>
                    <a:pt x="2572798" y="2021015"/>
                  </a:cubicBezTo>
                  <a:cubicBezTo>
                    <a:pt x="2554034" y="2088071"/>
                    <a:pt x="2532412" y="2136934"/>
                    <a:pt x="2511838" y="2158556"/>
                  </a:cubicBezTo>
                  <a:cubicBezTo>
                    <a:pt x="2493455" y="2177796"/>
                    <a:pt x="2452878" y="2199608"/>
                    <a:pt x="2401348" y="2227136"/>
                  </a:cubicBezTo>
                  <a:cubicBezTo>
                    <a:pt x="2296573" y="2283238"/>
                    <a:pt x="2153031" y="2360010"/>
                    <a:pt x="1997107" y="2518696"/>
                  </a:cubicBezTo>
                  <a:cubicBezTo>
                    <a:pt x="1937576" y="2579370"/>
                    <a:pt x="1882235" y="2640044"/>
                    <a:pt x="1828705" y="2698718"/>
                  </a:cubicBezTo>
                  <a:cubicBezTo>
                    <a:pt x="1594580" y="2955512"/>
                    <a:pt x="1462468" y="3089529"/>
                    <a:pt x="1247966" y="3089529"/>
                  </a:cubicBezTo>
                  <a:cubicBezTo>
                    <a:pt x="1052227" y="3089529"/>
                    <a:pt x="863822" y="3047238"/>
                    <a:pt x="687991" y="2963894"/>
                  </a:cubicBezTo>
                  <a:cubicBezTo>
                    <a:pt x="519684" y="2884075"/>
                    <a:pt x="365855" y="2765965"/>
                    <a:pt x="243269" y="2622328"/>
                  </a:cubicBezTo>
                  <a:cubicBezTo>
                    <a:pt x="139541" y="2500884"/>
                    <a:pt x="58484" y="2363343"/>
                    <a:pt x="2477" y="2213610"/>
                  </a:cubicBezTo>
                  <a:cubicBezTo>
                    <a:pt x="1619" y="2211419"/>
                    <a:pt x="857" y="2209133"/>
                    <a:pt x="95" y="2206943"/>
                  </a:cubicBezTo>
                  <a:lnTo>
                    <a:pt x="95" y="2895124"/>
                  </a:lnTo>
                  <a:cubicBezTo>
                    <a:pt x="202025" y="3118295"/>
                    <a:pt x="461010" y="3287173"/>
                    <a:pt x="753523" y="3377756"/>
                  </a:cubicBezTo>
                  <a:lnTo>
                    <a:pt x="1587437" y="3377756"/>
                  </a:lnTo>
                  <a:cubicBezTo>
                    <a:pt x="1849946" y="3254502"/>
                    <a:pt x="2033588" y="2999518"/>
                    <a:pt x="2256092" y="2773013"/>
                  </a:cubicBezTo>
                  <a:cubicBezTo>
                    <a:pt x="2562987" y="2460689"/>
                    <a:pt x="2794254" y="2577275"/>
                    <a:pt x="2922365" y="2118741"/>
                  </a:cubicBezTo>
                  <a:cubicBezTo>
                    <a:pt x="3213830" y="1075182"/>
                    <a:pt x="2184654" y="0"/>
                    <a:pt x="1247966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51" name="Freeform: Shape 50">
              <a:extLst>
                <a:ext uri="{FF2B5EF4-FFF2-40B4-BE49-F238E27FC236}">
                  <a16:creationId xmlns:a16="http://schemas.microsoft.com/office/drawing/2014/main" id="{85A1FD08-DCDA-4E01-BB3D-303ED3136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6626306" y="695399"/>
              <a:ext cx="5570720" cy="6162601"/>
            </a:xfrm>
            <a:custGeom>
              <a:avLst/>
              <a:gdLst>
                <a:gd name="connsiteX0" fmla="*/ 1262253 w 3134106"/>
                <a:gd name="connsiteY0" fmla="*/ 0 h 3467100"/>
                <a:gd name="connsiteX1" fmla="*/ 0 w 3134106"/>
                <a:gd name="connsiteY1" fmla="*/ 482156 h 3467100"/>
                <a:gd name="connsiteX2" fmla="*/ 0 w 3134106"/>
                <a:gd name="connsiteY2" fmla="*/ 777526 h 3467100"/>
                <a:gd name="connsiteX3" fmla="*/ 106966 w 3134106"/>
                <a:gd name="connsiteY3" fmla="*/ 645319 h 3467100"/>
                <a:gd name="connsiteX4" fmla="*/ 621316 w 3134106"/>
                <a:gd name="connsiteY4" fmla="*/ 259556 h 3467100"/>
                <a:gd name="connsiteX5" fmla="*/ 658749 w 3134106"/>
                <a:gd name="connsiteY5" fmla="*/ 242888 h 3467100"/>
                <a:gd name="connsiteX6" fmla="*/ 696468 w 3134106"/>
                <a:gd name="connsiteY6" fmla="*/ 226790 h 3467100"/>
                <a:gd name="connsiteX7" fmla="*/ 734854 w 3134106"/>
                <a:gd name="connsiteY7" fmla="*/ 212217 h 3467100"/>
                <a:gd name="connsiteX8" fmla="*/ 773525 w 3134106"/>
                <a:gd name="connsiteY8" fmla="*/ 198215 h 3467100"/>
                <a:gd name="connsiteX9" fmla="*/ 812768 w 3134106"/>
                <a:gd name="connsiteY9" fmla="*/ 185642 h 3467100"/>
                <a:gd name="connsiteX10" fmla="*/ 852202 w 3134106"/>
                <a:gd name="connsiteY10" fmla="*/ 173736 h 3467100"/>
                <a:gd name="connsiteX11" fmla="*/ 892112 w 3134106"/>
                <a:gd name="connsiteY11" fmla="*/ 163354 h 3467100"/>
                <a:gd name="connsiteX12" fmla="*/ 912114 w 3134106"/>
                <a:gd name="connsiteY12" fmla="*/ 158210 h 3467100"/>
                <a:gd name="connsiteX13" fmla="*/ 922115 w 3134106"/>
                <a:gd name="connsiteY13" fmla="*/ 155639 h 3467100"/>
                <a:gd name="connsiteX14" fmla="*/ 932212 w 3134106"/>
                <a:gd name="connsiteY14" fmla="*/ 153543 h 3467100"/>
                <a:gd name="connsiteX15" fmla="*/ 1260634 w 3134106"/>
                <a:gd name="connsiteY15" fmla="*/ 117062 h 3467100"/>
                <a:gd name="connsiteX16" fmla="*/ 1587341 w 3134106"/>
                <a:gd name="connsiteY16" fmla="*/ 161544 h 3467100"/>
                <a:gd name="connsiteX17" fmla="*/ 1743647 w 3134106"/>
                <a:gd name="connsiteY17" fmla="*/ 213741 h 3467100"/>
                <a:gd name="connsiteX18" fmla="*/ 1892808 w 3134106"/>
                <a:gd name="connsiteY18" fmla="*/ 282702 h 3467100"/>
                <a:gd name="connsiteX19" fmla="*/ 2033683 w 3134106"/>
                <a:gd name="connsiteY19" fmla="*/ 365950 h 3467100"/>
                <a:gd name="connsiteX20" fmla="*/ 2165509 w 3134106"/>
                <a:gd name="connsiteY20" fmla="*/ 461677 h 3467100"/>
                <a:gd name="connsiteX21" fmla="*/ 2288286 w 3134106"/>
                <a:gd name="connsiteY21" fmla="*/ 567500 h 3467100"/>
                <a:gd name="connsiteX22" fmla="*/ 2401348 w 3134106"/>
                <a:gd name="connsiteY22" fmla="*/ 682371 h 3467100"/>
                <a:gd name="connsiteX23" fmla="*/ 2505075 w 3134106"/>
                <a:gd name="connsiteY23" fmla="*/ 804577 h 3467100"/>
                <a:gd name="connsiteX24" fmla="*/ 2598801 w 3134106"/>
                <a:gd name="connsiteY24" fmla="*/ 933355 h 3467100"/>
                <a:gd name="connsiteX25" fmla="*/ 2682240 w 3134106"/>
                <a:gd name="connsiteY25" fmla="*/ 1067943 h 3467100"/>
                <a:gd name="connsiteX26" fmla="*/ 2754725 w 3134106"/>
                <a:gd name="connsiteY26" fmla="*/ 1207770 h 3467100"/>
                <a:gd name="connsiteX27" fmla="*/ 2861596 w 3134106"/>
                <a:gd name="connsiteY27" fmla="*/ 1501140 h 3467100"/>
                <a:gd name="connsiteX28" fmla="*/ 2893314 w 3134106"/>
                <a:gd name="connsiteY28" fmla="*/ 1653254 h 3467100"/>
                <a:gd name="connsiteX29" fmla="*/ 2898743 w 3134106"/>
                <a:gd name="connsiteY29" fmla="*/ 1691640 h 3467100"/>
                <a:gd name="connsiteX30" fmla="*/ 2903220 w 3134106"/>
                <a:gd name="connsiteY30" fmla="*/ 1730216 h 3467100"/>
                <a:gd name="connsiteX31" fmla="*/ 2906840 w 3134106"/>
                <a:gd name="connsiteY31" fmla="*/ 1768888 h 3467100"/>
                <a:gd name="connsiteX32" fmla="*/ 2909221 w 3134106"/>
                <a:gd name="connsiteY32" fmla="*/ 1807655 h 3467100"/>
                <a:gd name="connsiteX33" fmla="*/ 2907506 w 3134106"/>
                <a:gd name="connsiteY33" fmla="*/ 1963007 h 3467100"/>
                <a:gd name="connsiteX34" fmla="*/ 2904458 w 3134106"/>
                <a:gd name="connsiteY34" fmla="*/ 2001869 h 3467100"/>
                <a:gd name="connsiteX35" fmla="*/ 2900267 w 3134106"/>
                <a:gd name="connsiteY35" fmla="*/ 2040636 h 3467100"/>
                <a:gd name="connsiteX36" fmla="*/ 2894648 w 3134106"/>
                <a:gd name="connsiteY36" fmla="*/ 2079308 h 3467100"/>
                <a:gd name="connsiteX37" fmla="*/ 2888075 w 3134106"/>
                <a:gd name="connsiteY37" fmla="*/ 2117884 h 3467100"/>
                <a:gd name="connsiteX38" fmla="*/ 2849785 w 3134106"/>
                <a:gd name="connsiteY38" fmla="*/ 2268855 h 3467100"/>
                <a:gd name="connsiteX39" fmla="*/ 2785491 w 3134106"/>
                <a:gd name="connsiteY39" fmla="*/ 2404777 h 3467100"/>
                <a:gd name="connsiteX40" fmla="*/ 2682049 w 3134106"/>
                <a:gd name="connsiteY40" fmla="*/ 2511647 h 3467100"/>
                <a:gd name="connsiteX41" fmla="*/ 2544318 w 3134106"/>
                <a:gd name="connsiteY41" fmla="*/ 2596229 h 3467100"/>
                <a:gd name="connsiteX42" fmla="*/ 2270474 w 3134106"/>
                <a:gd name="connsiteY42" fmla="*/ 2796349 h 3467100"/>
                <a:gd name="connsiteX43" fmla="*/ 2211896 w 3134106"/>
                <a:gd name="connsiteY43" fmla="*/ 2856357 h 3467100"/>
                <a:gd name="connsiteX44" fmla="*/ 2155127 w 3134106"/>
                <a:gd name="connsiteY44" fmla="*/ 2916936 h 3467100"/>
                <a:gd name="connsiteX45" fmla="*/ 2042636 w 3134106"/>
                <a:gd name="connsiteY45" fmla="*/ 3038094 h 3467100"/>
                <a:gd name="connsiteX46" fmla="*/ 1985963 w 3134106"/>
                <a:gd name="connsiteY46" fmla="*/ 3097721 h 3467100"/>
                <a:gd name="connsiteX47" fmla="*/ 1928051 w 3134106"/>
                <a:gd name="connsiteY47" fmla="*/ 3155728 h 3467100"/>
                <a:gd name="connsiteX48" fmla="*/ 1806702 w 3134106"/>
                <a:gd name="connsiteY48" fmla="*/ 3264313 h 3467100"/>
                <a:gd name="connsiteX49" fmla="*/ 1674400 w 3134106"/>
                <a:gd name="connsiteY49" fmla="*/ 3356134 h 3467100"/>
                <a:gd name="connsiteX50" fmla="*/ 1529906 w 3134106"/>
                <a:gd name="connsiteY50" fmla="*/ 3422333 h 3467100"/>
                <a:gd name="connsiteX51" fmla="*/ 1492187 w 3134106"/>
                <a:gd name="connsiteY51" fmla="*/ 3434048 h 3467100"/>
                <a:gd name="connsiteX52" fmla="*/ 1453896 w 3134106"/>
                <a:gd name="connsiteY52" fmla="*/ 3443669 h 3467100"/>
                <a:gd name="connsiteX53" fmla="*/ 1415129 w 3134106"/>
                <a:gd name="connsiteY53" fmla="*/ 3451003 h 3467100"/>
                <a:gd name="connsiteX54" fmla="*/ 1376077 w 3134106"/>
                <a:gd name="connsiteY54" fmla="*/ 3456241 h 3467100"/>
                <a:gd name="connsiteX55" fmla="*/ 1336834 w 3134106"/>
                <a:gd name="connsiteY55" fmla="*/ 3459480 h 3467100"/>
                <a:gd name="connsiteX56" fmla="*/ 1297496 w 3134106"/>
                <a:gd name="connsiteY56" fmla="*/ 3460718 h 3467100"/>
                <a:gd name="connsiteX57" fmla="*/ 1258062 w 3134106"/>
                <a:gd name="connsiteY57" fmla="*/ 3460052 h 3467100"/>
                <a:gd name="connsiteX58" fmla="*/ 1217676 w 3134106"/>
                <a:gd name="connsiteY58" fmla="*/ 3457480 h 3467100"/>
                <a:gd name="connsiteX59" fmla="*/ 900113 w 3134106"/>
                <a:gd name="connsiteY59" fmla="*/ 3406426 h 3467100"/>
                <a:gd name="connsiteX60" fmla="*/ 823246 w 3134106"/>
                <a:gd name="connsiteY60" fmla="*/ 3383947 h 3467100"/>
                <a:gd name="connsiteX61" fmla="*/ 747808 w 3134106"/>
                <a:gd name="connsiteY61" fmla="*/ 3357753 h 3467100"/>
                <a:gd name="connsiteX62" fmla="*/ 710660 w 3134106"/>
                <a:gd name="connsiteY62" fmla="*/ 3343370 h 3467100"/>
                <a:gd name="connsiteX63" fmla="*/ 673799 w 3134106"/>
                <a:gd name="connsiteY63" fmla="*/ 3328321 h 3467100"/>
                <a:gd name="connsiteX64" fmla="*/ 655415 w 3134106"/>
                <a:gd name="connsiteY64" fmla="*/ 3320796 h 3467100"/>
                <a:gd name="connsiteX65" fmla="*/ 637413 w 3134106"/>
                <a:gd name="connsiteY65" fmla="*/ 3312319 h 3467100"/>
                <a:gd name="connsiteX66" fmla="*/ 601409 w 3134106"/>
                <a:gd name="connsiteY66" fmla="*/ 3295460 h 3467100"/>
                <a:gd name="connsiteX67" fmla="*/ 96012 w 3134106"/>
                <a:gd name="connsiteY67" fmla="*/ 2922746 h 3467100"/>
                <a:gd name="connsiteX68" fmla="*/ 0 w 3134106"/>
                <a:gd name="connsiteY68" fmla="*/ 2808256 h 3467100"/>
                <a:gd name="connsiteX69" fmla="*/ 0 w 3134106"/>
                <a:gd name="connsiteY69" fmla="*/ 3204020 h 3467100"/>
                <a:gd name="connsiteX70" fmla="*/ 376523 w 3134106"/>
                <a:gd name="connsiteY70" fmla="*/ 3467100 h 3467100"/>
                <a:gd name="connsiteX71" fmla="*/ 2147983 w 3134106"/>
                <a:gd name="connsiteY71" fmla="*/ 3467100 h 3467100"/>
                <a:gd name="connsiteX72" fmla="*/ 3134106 w 3134106"/>
                <a:gd name="connsiteY72" fmla="*/ 1843088 h 3467100"/>
                <a:gd name="connsiteX73" fmla="*/ 1262253 w 3134106"/>
                <a:gd name="connsiteY73" fmla="*/ 0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3134106" h="3467100">
                  <a:moveTo>
                    <a:pt x="1262253" y="0"/>
                  </a:moveTo>
                  <a:cubicBezTo>
                    <a:pt x="775907" y="0"/>
                    <a:pt x="332804" y="182690"/>
                    <a:pt x="0" y="482156"/>
                  </a:cubicBezTo>
                  <a:lnTo>
                    <a:pt x="0" y="777526"/>
                  </a:lnTo>
                  <a:cubicBezTo>
                    <a:pt x="33338" y="731901"/>
                    <a:pt x="68961" y="687705"/>
                    <a:pt x="106966" y="645319"/>
                  </a:cubicBezTo>
                  <a:cubicBezTo>
                    <a:pt x="248603" y="486632"/>
                    <a:pt x="423100" y="351854"/>
                    <a:pt x="621316" y="259556"/>
                  </a:cubicBezTo>
                  <a:lnTo>
                    <a:pt x="658749" y="242888"/>
                  </a:lnTo>
                  <a:cubicBezTo>
                    <a:pt x="671322" y="237458"/>
                    <a:pt x="683609" y="231362"/>
                    <a:pt x="696468" y="226790"/>
                  </a:cubicBezTo>
                  <a:lnTo>
                    <a:pt x="734854" y="212217"/>
                  </a:lnTo>
                  <a:cubicBezTo>
                    <a:pt x="747713" y="207550"/>
                    <a:pt x="760381" y="202121"/>
                    <a:pt x="773525" y="198215"/>
                  </a:cubicBezTo>
                  <a:lnTo>
                    <a:pt x="812768" y="185642"/>
                  </a:lnTo>
                  <a:cubicBezTo>
                    <a:pt x="825913" y="181547"/>
                    <a:pt x="838867" y="176879"/>
                    <a:pt x="852202" y="173736"/>
                  </a:cubicBezTo>
                  <a:lnTo>
                    <a:pt x="892112" y="163354"/>
                  </a:lnTo>
                  <a:lnTo>
                    <a:pt x="912114" y="158210"/>
                  </a:lnTo>
                  <a:lnTo>
                    <a:pt x="922115" y="155639"/>
                  </a:lnTo>
                  <a:lnTo>
                    <a:pt x="932212" y="153543"/>
                  </a:lnTo>
                  <a:cubicBezTo>
                    <a:pt x="1039749" y="129635"/>
                    <a:pt x="1150144" y="117443"/>
                    <a:pt x="1260634" y="117062"/>
                  </a:cubicBezTo>
                  <a:cubicBezTo>
                    <a:pt x="1370933" y="116967"/>
                    <a:pt x="1481138" y="132874"/>
                    <a:pt x="1587341" y="161544"/>
                  </a:cubicBezTo>
                  <a:cubicBezTo>
                    <a:pt x="1640491" y="175831"/>
                    <a:pt x="1692688" y="193358"/>
                    <a:pt x="1743647" y="213741"/>
                  </a:cubicBezTo>
                  <a:cubicBezTo>
                    <a:pt x="1794796" y="233744"/>
                    <a:pt x="1844421" y="257175"/>
                    <a:pt x="1892808" y="282702"/>
                  </a:cubicBezTo>
                  <a:cubicBezTo>
                    <a:pt x="1941290" y="308134"/>
                    <a:pt x="1988153" y="336233"/>
                    <a:pt x="2033683" y="365950"/>
                  </a:cubicBezTo>
                  <a:cubicBezTo>
                    <a:pt x="2079117" y="395954"/>
                    <a:pt x="2123027" y="428054"/>
                    <a:pt x="2165509" y="461677"/>
                  </a:cubicBezTo>
                  <a:cubicBezTo>
                    <a:pt x="2207990" y="495300"/>
                    <a:pt x="2248948" y="530733"/>
                    <a:pt x="2288286" y="567500"/>
                  </a:cubicBezTo>
                  <a:cubicBezTo>
                    <a:pt x="2327720" y="604266"/>
                    <a:pt x="2365153" y="642938"/>
                    <a:pt x="2401348" y="682371"/>
                  </a:cubicBezTo>
                  <a:cubicBezTo>
                    <a:pt x="2437543" y="721900"/>
                    <a:pt x="2472119" y="762667"/>
                    <a:pt x="2505075" y="804577"/>
                  </a:cubicBezTo>
                  <a:cubicBezTo>
                    <a:pt x="2537841" y="846677"/>
                    <a:pt x="2569369" y="889445"/>
                    <a:pt x="2598801" y="933355"/>
                  </a:cubicBezTo>
                  <a:cubicBezTo>
                    <a:pt x="2628329" y="977265"/>
                    <a:pt x="2656428" y="1022128"/>
                    <a:pt x="2682240" y="1067943"/>
                  </a:cubicBezTo>
                  <a:cubicBezTo>
                    <a:pt x="2708243" y="1113663"/>
                    <a:pt x="2732437" y="1160336"/>
                    <a:pt x="2754725" y="1207770"/>
                  </a:cubicBezTo>
                  <a:cubicBezTo>
                    <a:pt x="2799112" y="1302639"/>
                    <a:pt x="2835021" y="1400747"/>
                    <a:pt x="2861596" y="1501140"/>
                  </a:cubicBezTo>
                  <a:cubicBezTo>
                    <a:pt x="2874645" y="1551337"/>
                    <a:pt x="2885218" y="1602105"/>
                    <a:pt x="2893314" y="1653254"/>
                  </a:cubicBezTo>
                  <a:cubicBezTo>
                    <a:pt x="2895314" y="1666018"/>
                    <a:pt x="2897410" y="1678781"/>
                    <a:pt x="2898743" y="1691640"/>
                  </a:cubicBezTo>
                  <a:cubicBezTo>
                    <a:pt x="2900172" y="1704499"/>
                    <a:pt x="2902172" y="1717262"/>
                    <a:pt x="2903220" y="1730216"/>
                  </a:cubicBezTo>
                  <a:cubicBezTo>
                    <a:pt x="2904363" y="1743075"/>
                    <a:pt x="2905792" y="1755934"/>
                    <a:pt x="2906840" y="1768888"/>
                  </a:cubicBezTo>
                  <a:lnTo>
                    <a:pt x="2909221" y="1807655"/>
                  </a:lnTo>
                  <a:cubicBezTo>
                    <a:pt x="2911316" y="1859375"/>
                    <a:pt x="2911221" y="1911191"/>
                    <a:pt x="2907506" y="1963007"/>
                  </a:cubicBezTo>
                  <a:cubicBezTo>
                    <a:pt x="2906459" y="1975961"/>
                    <a:pt x="2906078" y="1988915"/>
                    <a:pt x="2904458" y="2001869"/>
                  </a:cubicBezTo>
                  <a:lnTo>
                    <a:pt x="2900267" y="2040636"/>
                  </a:lnTo>
                  <a:lnTo>
                    <a:pt x="2894648" y="2079308"/>
                  </a:lnTo>
                  <a:cubicBezTo>
                    <a:pt x="2892838" y="2092166"/>
                    <a:pt x="2890171" y="2104930"/>
                    <a:pt x="2888075" y="2117884"/>
                  </a:cubicBezTo>
                  <a:cubicBezTo>
                    <a:pt x="2878360" y="2169128"/>
                    <a:pt x="2866168" y="2220278"/>
                    <a:pt x="2849785" y="2268855"/>
                  </a:cubicBezTo>
                  <a:cubicBezTo>
                    <a:pt x="2833402" y="2317433"/>
                    <a:pt x="2813018" y="2363915"/>
                    <a:pt x="2785491" y="2404777"/>
                  </a:cubicBezTo>
                  <a:cubicBezTo>
                    <a:pt x="2758440" y="2446115"/>
                    <a:pt x="2723579" y="2481263"/>
                    <a:pt x="2682049" y="2511647"/>
                  </a:cubicBezTo>
                  <a:cubicBezTo>
                    <a:pt x="2640616" y="2542223"/>
                    <a:pt x="2592705" y="2568321"/>
                    <a:pt x="2544318" y="2596229"/>
                  </a:cubicBezTo>
                  <a:cubicBezTo>
                    <a:pt x="2446687" y="2650808"/>
                    <a:pt x="2350580" y="2716530"/>
                    <a:pt x="2270474" y="2796349"/>
                  </a:cubicBezTo>
                  <a:cubicBezTo>
                    <a:pt x="2250091" y="2816257"/>
                    <a:pt x="2230946" y="2836164"/>
                    <a:pt x="2211896" y="2856357"/>
                  </a:cubicBezTo>
                  <a:lnTo>
                    <a:pt x="2155127" y="2916936"/>
                  </a:lnTo>
                  <a:cubicBezTo>
                    <a:pt x="2117503" y="2957417"/>
                    <a:pt x="2080260" y="2998089"/>
                    <a:pt x="2042636" y="3038094"/>
                  </a:cubicBezTo>
                  <a:cubicBezTo>
                    <a:pt x="2023872" y="3058097"/>
                    <a:pt x="2005013" y="3078099"/>
                    <a:pt x="1985963" y="3097721"/>
                  </a:cubicBezTo>
                  <a:cubicBezTo>
                    <a:pt x="1966913" y="3117342"/>
                    <a:pt x="1947577" y="3136678"/>
                    <a:pt x="1928051" y="3155728"/>
                  </a:cubicBezTo>
                  <a:cubicBezTo>
                    <a:pt x="1889093" y="3193828"/>
                    <a:pt x="1848707" y="3230309"/>
                    <a:pt x="1806702" y="3264313"/>
                  </a:cubicBezTo>
                  <a:cubicBezTo>
                    <a:pt x="1764792" y="3298412"/>
                    <a:pt x="1720406" y="3329083"/>
                    <a:pt x="1674400" y="3356134"/>
                  </a:cubicBezTo>
                  <a:cubicBezTo>
                    <a:pt x="1628204" y="3382804"/>
                    <a:pt x="1579912" y="3405473"/>
                    <a:pt x="1529906" y="3422333"/>
                  </a:cubicBezTo>
                  <a:cubicBezTo>
                    <a:pt x="1517428" y="3426714"/>
                    <a:pt x="1504664" y="3430048"/>
                    <a:pt x="1492187" y="3434048"/>
                  </a:cubicBezTo>
                  <a:cubicBezTo>
                    <a:pt x="1479518" y="3437478"/>
                    <a:pt x="1466660" y="3440430"/>
                    <a:pt x="1453896" y="3443669"/>
                  </a:cubicBezTo>
                  <a:cubicBezTo>
                    <a:pt x="1440942" y="3446145"/>
                    <a:pt x="1428083" y="3448717"/>
                    <a:pt x="1415129" y="3451003"/>
                  </a:cubicBezTo>
                  <a:cubicBezTo>
                    <a:pt x="1402080" y="3452717"/>
                    <a:pt x="1389126" y="3454813"/>
                    <a:pt x="1376077" y="3456241"/>
                  </a:cubicBezTo>
                  <a:cubicBezTo>
                    <a:pt x="1362932" y="3457289"/>
                    <a:pt x="1349978" y="3458718"/>
                    <a:pt x="1336834" y="3459480"/>
                  </a:cubicBezTo>
                  <a:cubicBezTo>
                    <a:pt x="1323689" y="3459861"/>
                    <a:pt x="1310640" y="3460623"/>
                    <a:pt x="1297496" y="3460718"/>
                  </a:cubicBezTo>
                  <a:cubicBezTo>
                    <a:pt x="1284351" y="3460433"/>
                    <a:pt x="1271302" y="3460528"/>
                    <a:pt x="1258062" y="3460052"/>
                  </a:cubicBezTo>
                  <a:lnTo>
                    <a:pt x="1217676" y="3457480"/>
                  </a:lnTo>
                  <a:cubicBezTo>
                    <a:pt x="1110044" y="3450717"/>
                    <a:pt x="1003554" y="3433286"/>
                    <a:pt x="900113" y="3406426"/>
                  </a:cubicBezTo>
                  <a:lnTo>
                    <a:pt x="823246" y="3383947"/>
                  </a:lnTo>
                  <a:cubicBezTo>
                    <a:pt x="797909" y="3375660"/>
                    <a:pt x="772954" y="3366326"/>
                    <a:pt x="747808" y="3357753"/>
                  </a:cubicBezTo>
                  <a:cubicBezTo>
                    <a:pt x="735140" y="3353753"/>
                    <a:pt x="722948" y="3348323"/>
                    <a:pt x="710660" y="3343370"/>
                  </a:cubicBezTo>
                  <a:lnTo>
                    <a:pt x="673799" y="3328321"/>
                  </a:lnTo>
                  <a:lnTo>
                    <a:pt x="655415" y="3320796"/>
                  </a:lnTo>
                  <a:lnTo>
                    <a:pt x="637413" y="3312319"/>
                  </a:lnTo>
                  <a:lnTo>
                    <a:pt x="601409" y="3295460"/>
                  </a:lnTo>
                  <a:cubicBezTo>
                    <a:pt x="410909" y="3202877"/>
                    <a:pt x="238125" y="3076575"/>
                    <a:pt x="96012" y="2922746"/>
                  </a:cubicBezTo>
                  <a:cubicBezTo>
                    <a:pt x="62103" y="2886075"/>
                    <a:pt x="30194" y="2847785"/>
                    <a:pt x="0" y="2808256"/>
                  </a:cubicBezTo>
                  <a:lnTo>
                    <a:pt x="0" y="3204020"/>
                  </a:lnTo>
                  <a:cubicBezTo>
                    <a:pt x="113538" y="3306223"/>
                    <a:pt x="239935" y="3394710"/>
                    <a:pt x="376523" y="3467100"/>
                  </a:cubicBezTo>
                  <a:lnTo>
                    <a:pt x="2147983" y="3467100"/>
                  </a:lnTo>
                  <a:cubicBezTo>
                    <a:pt x="2735009" y="3156014"/>
                    <a:pt x="3134106" y="2545461"/>
                    <a:pt x="3134106" y="1843088"/>
                  </a:cubicBezTo>
                  <a:cubicBezTo>
                    <a:pt x="3134106" y="825151"/>
                    <a:pt x="2296097" y="0"/>
                    <a:pt x="1262253" y="0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896325DA-D6EC-956C-3952-3FE89A3FED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6774641"/>
              </p:ext>
            </p:extLst>
          </p:nvPr>
        </p:nvGraphicFramePr>
        <p:xfrm>
          <a:off x="1152171" y="4406900"/>
          <a:ext cx="10392129" cy="2624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5" name="Titre 34">
            <a:extLst>
              <a:ext uri="{FF2B5EF4-FFF2-40B4-BE49-F238E27FC236}">
                <a16:creationId xmlns:a16="http://schemas.microsoft.com/office/drawing/2014/main" id="{97B492CC-A54E-3BF7-4F86-942ED44C54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394" y="1517396"/>
            <a:ext cx="6511306" cy="867930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8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Place &amp;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rôle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des associations </a:t>
            </a:r>
            <a:br>
              <a:rPr lang="en-US" sz="28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sz="28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dans la coordination des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parcours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 de santé</a:t>
            </a:r>
            <a:endParaRPr lang="fr-FR" sz="2800" dirty="0">
              <a:latin typeface="+mn-lt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CA8B6D35-AD7C-F50C-0872-704AD3CD2791}"/>
              </a:ext>
            </a:extLst>
          </p:cNvPr>
          <p:cNvSpPr txBox="1"/>
          <p:nvPr/>
        </p:nvSpPr>
        <p:spPr>
          <a:xfrm>
            <a:off x="232393" y="2682670"/>
            <a:ext cx="5344841" cy="1384995"/>
          </a:xfrm>
          <a:prstGeom prst="rect">
            <a:avLst/>
          </a:prstGeom>
          <a:gradFill flip="none" rotWithShape="1">
            <a:gsLst>
              <a:gs pos="0">
                <a:srgbClr val="E2E1DA">
                  <a:shade val="30000"/>
                  <a:satMod val="115000"/>
                </a:srgbClr>
              </a:gs>
              <a:gs pos="50000">
                <a:srgbClr val="E2E1DA">
                  <a:shade val="67500"/>
                  <a:satMod val="115000"/>
                </a:srgbClr>
              </a:gs>
              <a:gs pos="100000">
                <a:srgbClr val="E2E1DA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698500" dist="50800" dir="5400000">
              <a:prstClr val="black">
                <a:alpha val="16000"/>
              </a:prstClr>
            </a:innerShdw>
            <a:reflection blurRad="6350" stA="50000" endA="300" endPos="55500" dist="101600" dir="5400000" sy="-100000" algn="bl" rotWithShape="0"/>
            <a:softEdge rad="63500"/>
          </a:effectLst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endParaRPr lang="en-US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L’expérience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covid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savoirs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transposables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la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lutte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sida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Co-construction et pluri-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disciplinarité</a:t>
            </a:r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en-US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21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10650BA-D090-4A23-98E3-B48BBAEA9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6" descr="Des mains se tenant par les poignets et qui sont liées pour former un cercle">
            <a:extLst>
              <a:ext uri="{FF2B5EF4-FFF2-40B4-BE49-F238E27FC236}">
                <a16:creationId xmlns:a16="http://schemas.microsoft.com/office/drawing/2014/main" id="{FAE7EACF-A9F4-2E65-FA7B-8BCA6744D2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64" r="19271" b="-2"/>
          <a:stretch/>
        </p:blipFill>
        <p:spPr>
          <a:xfrm>
            <a:off x="-192901" y="16218"/>
            <a:ext cx="5953893" cy="685054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FB939B9-73CE-4644-87BB-72AEBF00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9527" y="-6558"/>
            <a:ext cx="6254832" cy="6874766"/>
            <a:chOff x="-9149" y="3725"/>
            <a:chExt cx="6254832" cy="6887203"/>
          </a:xfrm>
        </p:grpSpPr>
        <p:sp>
          <p:nvSpPr>
            <p:cNvPr id="28" name="Freeform: Shape 33">
              <a:extLst>
                <a:ext uri="{FF2B5EF4-FFF2-40B4-BE49-F238E27FC236}">
                  <a16:creationId xmlns:a16="http://schemas.microsoft.com/office/drawing/2014/main" id="{15F2A0CF-7879-4629-AC2B-4069D77A3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38645"/>
              <a:ext cx="5933139" cy="6387893"/>
            </a:xfrm>
            <a:custGeom>
              <a:avLst/>
              <a:gdLst>
                <a:gd name="connsiteX0" fmla="*/ 5852909 w 5933139"/>
                <a:gd name="connsiteY0" fmla="*/ 2469528 h 6335678"/>
                <a:gd name="connsiteX1" fmla="*/ 5830799 w 5933139"/>
                <a:gd name="connsiteY1" fmla="*/ 2394015 h 6335678"/>
                <a:gd name="connsiteX2" fmla="*/ 5805878 w 5933139"/>
                <a:gd name="connsiteY2" fmla="*/ 2319439 h 6335678"/>
                <a:gd name="connsiteX3" fmla="*/ 5778708 w 5933139"/>
                <a:gd name="connsiteY3" fmla="*/ 2245800 h 6335678"/>
                <a:gd name="connsiteX4" fmla="*/ 5652978 w 5933139"/>
                <a:gd name="connsiteY4" fmla="*/ 1959675 h 6335678"/>
                <a:gd name="connsiteX5" fmla="*/ 5327691 w 5933139"/>
                <a:gd name="connsiteY5" fmla="*/ 1432958 h 6335678"/>
                <a:gd name="connsiteX6" fmla="*/ 4921458 w 5933139"/>
                <a:gd name="connsiteY6" fmla="*/ 973322 h 6335678"/>
                <a:gd name="connsiteX7" fmla="*/ 4450018 w 5933139"/>
                <a:gd name="connsiteY7" fmla="*/ 586764 h 6335678"/>
                <a:gd name="connsiteX8" fmla="*/ 4193311 w 5933139"/>
                <a:gd name="connsiteY8" fmla="*/ 423558 h 6335678"/>
                <a:gd name="connsiteX9" fmla="*/ 3924237 w 5933139"/>
                <a:gd name="connsiteY9" fmla="*/ 281901 h 6335678"/>
                <a:gd name="connsiteX10" fmla="*/ 3352175 w 5933139"/>
                <a:gd name="connsiteY10" fmla="*/ 75786 h 6335678"/>
                <a:gd name="connsiteX11" fmla="*/ 3051997 w 5933139"/>
                <a:gd name="connsiteY11" fmla="*/ 19011 h 6335678"/>
                <a:gd name="connsiteX12" fmla="*/ 2745823 w 5933139"/>
                <a:gd name="connsiteY12" fmla="*/ 86 h 6335678"/>
                <a:gd name="connsiteX13" fmla="*/ 2141720 w 5933139"/>
                <a:gd name="connsiteY13" fmla="*/ 55550 h 6335678"/>
                <a:gd name="connsiteX14" fmla="*/ 1551295 w 5933139"/>
                <a:gd name="connsiteY14" fmla="*/ 216319 h 6335678"/>
                <a:gd name="connsiteX15" fmla="*/ 1001718 w 5933139"/>
                <a:gd name="connsiteY15" fmla="*/ 498134 h 6335678"/>
                <a:gd name="connsiteX16" fmla="*/ 754755 w 5933139"/>
                <a:gd name="connsiteY16" fmla="*/ 685886 h 6335678"/>
                <a:gd name="connsiteX17" fmla="*/ 533462 w 5933139"/>
                <a:gd name="connsiteY17" fmla="*/ 903056 h 6335678"/>
                <a:gd name="connsiteX18" fmla="*/ 0 w 5933139"/>
                <a:gd name="connsiteY18" fmla="*/ 1646568 h 6335678"/>
                <a:gd name="connsiteX19" fmla="*/ 0 w 5933139"/>
                <a:gd name="connsiteY19" fmla="*/ 4709059 h 6335678"/>
                <a:gd name="connsiteX20" fmla="*/ 120671 w 5933139"/>
                <a:gd name="connsiteY20" fmla="*/ 4907491 h 6335678"/>
                <a:gd name="connsiteX21" fmla="*/ 507979 w 5933139"/>
                <a:gd name="connsiteY21" fmla="*/ 5384178 h 6335678"/>
                <a:gd name="connsiteX22" fmla="*/ 972112 w 5933139"/>
                <a:gd name="connsiteY22" fmla="*/ 5778607 h 6335678"/>
                <a:gd name="connsiteX23" fmla="*/ 1229943 w 5933139"/>
                <a:gd name="connsiteY23" fmla="*/ 5939939 h 6335678"/>
                <a:gd name="connsiteX24" fmla="*/ 1502389 w 5933139"/>
                <a:gd name="connsiteY24" fmla="*/ 6073913 h 6335678"/>
                <a:gd name="connsiteX25" fmla="*/ 2673870 w 5933139"/>
                <a:gd name="connsiteY25" fmla="*/ 6333993 h 6335678"/>
                <a:gd name="connsiteX26" fmla="*/ 2749196 w 5933139"/>
                <a:gd name="connsiteY26" fmla="*/ 6335679 h 6335678"/>
                <a:gd name="connsiteX27" fmla="*/ 2787983 w 5933139"/>
                <a:gd name="connsiteY27" fmla="*/ 6335492 h 6335678"/>
                <a:gd name="connsiteX28" fmla="*/ 2826770 w 5933139"/>
                <a:gd name="connsiteY28" fmla="*/ 6334368 h 6335678"/>
                <a:gd name="connsiteX29" fmla="*/ 2981918 w 5933139"/>
                <a:gd name="connsiteY29" fmla="*/ 6319939 h 6335678"/>
                <a:gd name="connsiteX30" fmla="*/ 3285282 w 5933139"/>
                <a:gd name="connsiteY30" fmla="*/ 6241803 h 6335678"/>
                <a:gd name="connsiteX31" fmla="*/ 3566347 w 5933139"/>
                <a:gd name="connsiteY31" fmla="*/ 6104831 h 6335678"/>
                <a:gd name="connsiteX32" fmla="*/ 3818369 w 5933139"/>
                <a:gd name="connsiteY32" fmla="*/ 5926823 h 6335678"/>
                <a:gd name="connsiteX33" fmla="*/ 4044908 w 5933139"/>
                <a:gd name="connsiteY33" fmla="*/ 5726329 h 6335678"/>
                <a:gd name="connsiteX34" fmla="*/ 4151151 w 5933139"/>
                <a:gd name="connsiteY34" fmla="*/ 5622147 h 6335678"/>
                <a:gd name="connsiteX35" fmla="*/ 4253834 w 5933139"/>
                <a:gd name="connsiteY35" fmla="*/ 5516841 h 6335678"/>
                <a:gd name="connsiteX36" fmla="*/ 4452453 w 5933139"/>
                <a:gd name="connsiteY36" fmla="*/ 5306979 h 6335678"/>
                <a:gd name="connsiteX37" fmla="*/ 4548578 w 5933139"/>
                <a:gd name="connsiteY37" fmla="*/ 5202797 h 6335678"/>
                <a:gd name="connsiteX38" fmla="*/ 4596546 w 5933139"/>
                <a:gd name="connsiteY38" fmla="*/ 5151456 h 6335678"/>
                <a:gd name="connsiteX39" fmla="*/ 4643016 w 5933139"/>
                <a:gd name="connsiteY39" fmla="*/ 5103300 h 6335678"/>
                <a:gd name="connsiteX40" fmla="*/ 4739515 w 5933139"/>
                <a:gd name="connsiteY40" fmla="*/ 5013172 h 6335678"/>
                <a:gd name="connsiteX41" fmla="*/ 4842198 w 5933139"/>
                <a:gd name="connsiteY41" fmla="*/ 4930164 h 6335678"/>
                <a:gd name="connsiteX42" fmla="*/ 5071360 w 5933139"/>
                <a:gd name="connsiteY42" fmla="*/ 4780449 h 6335678"/>
                <a:gd name="connsiteX43" fmla="*/ 5332001 w 5933139"/>
                <a:gd name="connsiteY43" fmla="*/ 4615932 h 6335678"/>
                <a:gd name="connsiteX44" fmla="*/ 5397396 w 5933139"/>
                <a:gd name="connsiteY44" fmla="*/ 4563655 h 6335678"/>
                <a:gd name="connsiteX45" fmla="*/ 5459417 w 5933139"/>
                <a:gd name="connsiteY45" fmla="*/ 4505380 h 6335678"/>
                <a:gd name="connsiteX46" fmla="*/ 5567159 w 5933139"/>
                <a:gd name="connsiteY46" fmla="*/ 4374029 h 6335678"/>
                <a:gd name="connsiteX47" fmla="*/ 5651292 w 5933139"/>
                <a:gd name="connsiteY47" fmla="*/ 4231810 h 6335678"/>
                <a:gd name="connsiteX48" fmla="*/ 5716686 w 5933139"/>
                <a:gd name="connsiteY48" fmla="*/ 4085655 h 6335678"/>
                <a:gd name="connsiteX49" fmla="*/ 5820681 w 5933139"/>
                <a:gd name="connsiteY49" fmla="*/ 3791848 h 6335678"/>
                <a:gd name="connsiteX50" fmla="*/ 5898629 w 5933139"/>
                <a:gd name="connsiteY50" fmla="*/ 3487922 h 6335678"/>
                <a:gd name="connsiteX51" fmla="*/ 5932170 w 5933139"/>
                <a:gd name="connsiteY51" fmla="*/ 3174066 h 6335678"/>
                <a:gd name="connsiteX52" fmla="*/ 5872209 w 5933139"/>
                <a:gd name="connsiteY52" fmla="*/ 2545978 h 6335678"/>
                <a:gd name="connsiteX53" fmla="*/ 5852909 w 5933139"/>
                <a:gd name="connsiteY53" fmla="*/ 2469528 h 6335678"/>
                <a:gd name="connsiteX54" fmla="*/ 5507386 w 5933139"/>
                <a:gd name="connsiteY54" fmla="*/ 3724580 h 6335678"/>
                <a:gd name="connsiteX55" fmla="*/ 5453609 w 5933139"/>
                <a:gd name="connsiteY55" fmla="*/ 3989906 h 6335678"/>
                <a:gd name="connsiteX56" fmla="*/ 5344181 w 5933139"/>
                <a:gd name="connsiteY56" fmla="*/ 4220380 h 6335678"/>
                <a:gd name="connsiteX57" fmla="*/ 5171419 w 5933139"/>
                <a:gd name="connsiteY57" fmla="*/ 4388644 h 6335678"/>
                <a:gd name="connsiteX58" fmla="*/ 5057868 w 5933139"/>
                <a:gd name="connsiteY58" fmla="*/ 4453851 h 6335678"/>
                <a:gd name="connsiteX59" fmla="*/ 4930265 w 5933139"/>
                <a:gd name="connsiteY59" fmla="*/ 4516810 h 6335678"/>
                <a:gd name="connsiteX60" fmla="*/ 4660067 w 5933139"/>
                <a:gd name="connsiteY60" fmla="*/ 4664276 h 6335678"/>
                <a:gd name="connsiteX61" fmla="*/ 4408794 w 5933139"/>
                <a:gd name="connsiteY61" fmla="*/ 4857836 h 6335678"/>
                <a:gd name="connsiteX62" fmla="*/ 4352207 w 5933139"/>
                <a:gd name="connsiteY62" fmla="*/ 4911988 h 6335678"/>
                <a:gd name="connsiteX63" fmla="*/ 4299366 w 5933139"/>
                <a:gd name="connsiteY63" fmla="*/ 4965390 h 6335678"/>
                <a:gd name="connsiteX64" fmla="*/ 4197621 w 5933139"/>
                <a:gd name="connsiteY64" fmla="*/ 5074257 h 6335678"/>
                <a:gd name="connsiteX65" fmla="*/ 4008744 w 5933139"/>
                <a:gd name="connsiteY65" fmla="*/ 5297985 h 6335678"/>
                <a:gd name="connsiteX66" fmla="*/ 3917304 w 5933139"/>
                <a:gd name="connsiteY66" fmla="*/ 5409100 h 6335678"/>
                <a:gd name="connsiteX67" fmla="*/ 3826052 w 5933139"/>
                <a:gd name="connsiteY67" fmla="*/ 5518153 h 6335678"/>
                <a:gd name="connsiteX68" fmla="*/ 3637925 w 5933139"/>
                <a:gd name="connsiteY68" fmla="*/ 5725017 h 6335678"/>
                <a:gd name="connsiteX69" fmla="*/ 3433497 w 5933139"/>
                <a:gd name="connsiteY69" fmla="*/ 5906586 h 6335678"/>
                <a:gd name="connsiteX70" fmla="*/ 3204522 w 5933139"/>
                <a:gd name="connsiteY70" fmla="*/ 6046744 h 6335678"/>
                <a:gd name="connsiteX71" fmla="*/ 2950439 w 5933139"/>
                <a:gd name="connsiteY71" fmla="*/ 6129190 h 6335678"/>
                <a:gd name="connsiteX72" fmla="*/ 2816839 w 5933139"/>
                <a:gd name="connsiteY72" fmla="*/ 6146428 h 6335678"/>
                <a:gd name="connsiteX73" fmla="*/ 2749009 w 5933139"/>
                <a:gd name="connsiteY73" fmla="*/ 6149051 h 6335678"/>
                <a:gd name="connsiteX74" fmla="*/ 2678930 w 5933139"/>
                <a:gd name="connsiteY74" fmla="*/ 6148677 h 6335678"/>
                <a:gd name="connsiteX75" fmla="*/ 2125793 w 5933139"/>
                <a:gd name="connsiteY75" fmla="*/ 6065481 h 6335678"/>
                <a:gd name="connsiteX76" fmla="*/ 1610506 w 5933139"/>
                <a:gd name="connsiteY76" fmla="*/ 5851310 h 6335678"/>
                <a:gd name="connsiteX77" fmla="*/ 1373099 w 5933139"/>
                <a:gd name="connsiteY77" fmla="*/ 5706279 h 6335678"/>
                <a:gd name="connsiteX78" fmla="*/ 1315949 w 5933139"/>
                <a:gd name="connsiteY78" fmla="*/ 5666743 h 6335678"/>
                <a:gd name="connsiteX79" fmla="*/ 1259923 w 5933139"/>
                <a:gd name="connsiteY79" fmla="*/ 5625894 h 6335678"/>
                <a:gd name="connsiteX80" fmla="*/ 1204647 w 5933139"/>
                <a:gd name="connsiteY80" fmla="*/ 5583922 h 6335678"/>
                <a:gd name="connsiteX81" fmla="*/ 1150308 w 5933139"/>
                <a:gd name="connsiteY81" fmla="*/ 5540826 h 6335678"/>
                <a:gd name="connsiteX82" fmla="*/ 751569 w 5933139"/>
                <a:gd name="connsiteY82" fmla="*/ 5158015 h 6335678"/>
                <a:gd name="connsiteX83" fmla="*/ 663315 w 5933139"/>
                <a:gd name="connsiteY83" fmla="*/ 5052146 h 6335678"/>
                <a:gd name="connsiteX84" fmla="*/ 580869 w 5933139"/>
                <a:gd name="connsiteY84" fmla="*/ 4942718 h 6335678"/>
                <a:gd name="connsiteX85" fmla="*/ 432279 w 5933139"/>
                <a:gd name="connsiteY85" fmla="*/ 4713369 h 6335678"/>
                <a:gd name="connsiteX86" fmla="*/ 205553 w 5933139"/>
                <a:gd name="connsiteY86" fmla="*/ 4219443 h 6335678"/>
                <a:gd name="connsiteX87" fmla="*/ 79448 w 5933139"/>
                <a:gd name="connsiteY87" fmla="*/ 3693850 h 6335678"/>
                <a:gd name="connsiteX88" fmla="*/ 53590 w 5933139"/>
                <a:gd name="connsiteY88" fmla="*/ 3425339 h 6335678"/>
                <a:gd name="connsiteX89" fmla="*/ 49655 w 5933139"/>
                <a:gd name="connsiteY89" fmla="*/ 3155890 h 6335678"/>
                <a:gd name="connsiteX90" fmla="*/ 67830 w 5933139"/>
                <a:gd name="connsiteY90" fmla="*/ 2886817 h 6335678"/>
                <a:gd name="connsiteX91" fmla="*/ 108679 w 5933139"/>
                <a:gd name="connsiteY91" fmla="*/ 2619992 h 6335678"/>
                <a:gd name="connsiteX92" fmla="*/ 263077 w 5933139"/>
                <a:gd name="connsiteY92" fmla="*/ 2101520 h 6335678"/>
                <a:gd name="connsiteX93" fmla="*/ 837575 w 5933139"/>
                <a:gd name="connsiteY93" fmla="*/ 1186370 h 6335678"/>
                <a:gd name="connsiteX94" fmla="*/ 1031698 w 5933139"/>
                <a:gd name="connsiteY94" fmla="*/ 996932 h 6335678"/>
                <a:gd name="connsiteX95" fmla="*/ 1236688 w 5933139"/>
                <a:gd name="connsiteY95" fmla="*/ 819298 h 6335678"/>
                <a:gd name="connsiteX96" fmla="*/ 1687143 w 5933139"/>
                <a:gd name="connsiteY96" fmla="*/ 511438 h 6335678"/>
                <a:gd name="connsiteX97" fmla="*/ 2196246 w 5933139"/>
                <a:gd name="connsiteY97" fmla="*/ 300639 h 6335678"/>
                <a:gd name="connsiteX98" fmla="*/ 2745823 w 5933139"/>
                <a:gd name="connsiteY98" fmla="*/ 229248 h 6335678"/>
                <a:gd name="connsiteX99" fmla="*/ 3019206 w 5933139"/>
                <a:gd name="connsiteY99" fmla="*/ 252108 h 6335678"/>
                <a:gd name="connsiteX100" fmla="*/ 3288092 w 5933139"/>
                <a:gd name="connsiteY100" fmla="*/ 313006 h 6335678"/>
                <a:gd name="connsiteX101" fmla="*/ 3548172 w 5933139"/>
                <a:gd name="connsiteY101" fmla="*/ 407069 h 6335678"/>
                <a:gd name="connsiteX102" fmla="*/ 3611505 w 5933139"/>
                <a:gd name="connsiteY102" fmla="*/ 435176 h 6335678"/>
                <a:gd name="connsiteX103" fmla="*/ 3674089 w 5933139"/>
                <a:gd name="connsiteY103" fmla="*/ 464968 h 6335678"/>
                <a:gd name="connsiteX104" fmla="*/ 3735736 w 5933139"/>
                <a:gd name="connsiteY104" fmla="*/ 496823 h 6335678"/>
                <a:gd name="connsiteX105" fmla="*/ 3796634 w 5933139"/>
                <a:gd name="connsiteY105" fmla="*/ 530176 h 6335678"/>
                <a:gd name="connsiteX106" fmla="*/ 4251585 w 5933139"/>
                <a:gd name="connsiteY106" fmla="*/ 847405 h 6335678"/>
                <a:gd name="connsiteX107" fmla="*/ 4644515 w 5933139"/>
                <a:gd name="connsiteY107" fmla="*/ 1236775 h 6335678"/>
                <a:gd name="connsiteX108" fmla="*/ 4816527 w 5933139"/>
                <a:gd name="connsiteY108" fmla="*/ 1451883 h 6335678"/>
                <a:gd name="connsiteX109" fmla="*/ 4970738 w 5933139"/>
                <a:gd name="connsiteY109" fmla="*/ 1678610 h 6335678"/>
                <a:gd name="connsiteX110" fmla="*/ 5223885 w 5933139"/>
                <a:gd name="connsiteY110" fmla="*/ 2159232 h 6335678"/>
                <a:gd name="connsiteX111" fmla="*/ 5395709 w 5933139"/>
                <a:gd name="connsiteY111" fmla="*/ 2666087 h 6335678"/>
                <a:gd name="connsiteX112" fmla="*/ 5458855 w 5933139"/>
                <a:gd name="connsiteY112" fmla="*/ 2924292 h 6335678"/>
                <a:gd name="connsiteX113" fmla="*/ 5499142 w 5933139"/>
                <a:gd name="connsiteY113" fmla="*/ 3186995 h 6335678"/>
                <a:gd name="connsiteX114" fmla="*/ 5516755 w 5933139"/>
                <a:gd name="connsiteY114" fmla="*/ 3454007 h 6335678"/>
                <a:gd name="connsiteX115" fmla="*/ 5507386 w 5933139"/>
                <a:gd name="connsiteY115" fmla="*/ 3724580 h 6335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5933139" h="6335678">
                  <a:moveTo>
                    <a:pt x="5852909" y="2469528"/>
                  </a:moveTo>
                  <a:lnTo>
                    <a:pt x="5830799" y="2394015"/>
                  </a:lnTo>
                  <a:lnTo>
                    <a:pt x="5805878" y="2319439"/>
                  </a:lnTo>
                  <a:cubicBezTo>
                    <a:pt x="5797446" y="2294705"/>
                    <a:pt x="5787890" y="2270346"/>
                    <a:pt x="5778708" y="2245800"/>
                  </a:cubicBezTo>
                  <a:cubicBezTo>
                    <a:pt x="5740858" y="2148364"/>
                    <a:pt x="5699073" y="2052614"/>
                    <a:pt x="5652978" y="1959675"/>
                  </a:cubicBezTo>
                  <a:cubicBezTo>
                    <a:pt x="5559664" y="1773985"/>
                    <a:pt x="5450986" y="1597663"/>
                    <a:pt x="5327691" y="1432958"/>
                  </a:cubicBezTo>
                  <a:cubicBezTo>
                    <a:pt x="5204960" y="1268067"/>
                    <a:pt x="5068362" y="1114980"/>
                    <a:pt x="4921458" y="973322"/>
                  </a:cubicBezTo>
                  <a:cubicBezTo>
                    <a:pt x="4774742" y="831665"/>
                    <a:pt x="4616408" y="703125"/>
                    <a:pt x="4450018" y="586764"/>
                  </a:cubicBezTo>
                  <a:cubicBezTo>
                    <a:pt x="4366822" y="528489"/>
                    <a:pt x="4281003" y="474337"/>
                    <a:pt x="4193311" y="423558"/>
                  </a:cubicBezTo>
                  <a:cubicBezTo>
                    <a:pt x="4105806" y="372404"/>
                    <a:pt x="4015865" y="325560"/>
                    <a:pt x="3924237" y="281901"/>
                  </a:cubicBezTo>
                  <a:cubicBezTo>
                    <a:pt x="3740983" y="195333"/>
                    <a:pt x="3549483" y="125067"/>
                    <a:pt x="3352175" y="75786"/>
                  </a:cubicBezTo>
                  <a:cubicBezTo>
                    <a:pt x="3253428" y="51240"/>
                    <a:pt x="3153368" y="31565"/>
                    <a:pt x="3051997" y="19011"/>
                  </a:cubicBezTo>
                  <a:cubicBezTo>
                    <a:pt x="2950814" y="5895"/>
                    <a:pt x="2848506" y="-851"/>
                    <a:pt x="2745823" y="86"/>
                  </a:cubicBezTo>
                  <a:cubicBezTo>
                    <a:pt x="2543643" y="1585"/>
                    <a:pt x="2341838" y="20135"/>
                    <a:pt x="2141720" y="55550"/>
                  </a:cubicBezTo>
                  <a:cubicBezTo>
                    <a:pt x="1941976" y="91339"/>
                    <a:pt x="1743356" y="143055"/>
                    <a:pt x="1551295" y="216319"/>
                  </a:cubicBezTo>
                  <a:cubicBezTo>
                    <a:pt x="1359233" y="289396"/>
                    <a:pt x="1173917" y="383459"/>
                    <a:pt x="1001718" y="498134"/>
                  </a:cubicBezTo>
                  <a:cubicBezTo>
                    <a:pt x="915712" y="555659"/>
                    <a:pt x="832141" y="617119"/>
                    <a:pt x="754755" y="685886"/>
                  </a:cubicBezTo>
                  <a:cubicBezTo>
                    <a:pt x="677555" y="754841"/>
                    <a:pt x="604666" y="828293"/>
                    <a:pt x="533462" y="903056"/>
                  </a:cubicBezTo>
                  <a:cubicBezTo>
                    <a:pt x="323413" y="1125660"/>
                    <a:pt x="143906" y="1376370"/>
                    <a:pt x="0" y="1646568"/>
                  </a:cubicBezTo>
                  <a:lnTo>
                    <a:pt x="0" y="4709059"/>
                  </a:lnTo>
                  <a:cubicBezTo>
                    <a:pt x="37850" y="4776702"/>
                    <a:pt x="78136" y="4843033"/>
                    <a:pt x="120671" y="4907491"/>
                  </a:cubicBezTo>
                  <a:cubicBezTo>
                    <a:pt x="234034" y="5078941"/>
                    <a:pt x="365198" y="5239336"/>
                    <a:pt x="507979" y="5384178"/>
                  </a:cubicBezTo>
                  <a:cubicBezTo>
                    <a:pt x="650948" y="5529395"/>
                    <a:pt x="805909" y="5662059"/>
                    <a:pt x="972112" y="5778607"/>
                  </a:cubicBezTo>
                  <a:cubicBezTo>
                    <a:pt x="1055308" y="5836881"/>
                    <a:pt x="1141314" y="5890846"/>
                    <a:pt x="1229943" y="5939939"/>
                  </a:cubicBezTo>
                  <a:cubicBezTo>
                    <a:pt x="1318385" y="5989406"/>
                    <a:pt x="1409450" y="6033815"/>
                    <a:pt x="1502389" y="6073913"/>
                  </a:cubicBezTo>
                  <a:cubicBezTo>
                    <a:pt x="1874145" y="6233559"/>
                    <a:pt x="2272884" y="6320689"/>
                    <a:pt x="2673870" y="6333993"/>
                  </a:cubicBezTo>
                  <a:lnTo>
                    <a:pt x="2749196" y="6335679"/>
                  </a:lnTo>
                  <a:lnTo>
                    <a:pt x="2787983" y="6335492"/>
                  </a:lnTo>
                  <a:lnTo>
                    <a:pt x="2826770" y="6334368"/>
                  </a:lnTo>
                  <a:cubicBezTo>
                    <a:pt x="2878486" y="6332494"/>
                    <a:pt x="2930390" y="6327247"/>
                    <a:pt x="2981918" y="6319939"/>
                  </a:cubicBezTo>
                  <a:cubicBezTo>
                    <a:pt x="3085163" y="6304949"/>
                    <a:pt x="3187096" y="6278529"/>
                    <a:pt x="3285282" y="6241803"/>
                  </a:cubicBezTo>
                  <a:cubicBezTo>
                    <a:pt x="3383467" y="6205265"/>
                    <a:pt x="3477530" y="6158608"/>
                    <a:pt x="3566347" y="6104831"/>
                  </a:cubicBezTo>
                  <a:cubicBezTo>
                    <a:pt x="3655164" y="6051053"/>
                    <a:pt x="3739109" y="5990905"/>
                    <a:pt x="3818369" y="5926823"/>
                  </a:cubicBezTo>
                  <a:cubicBezTo>
                    <a:pt x="3897630" y="5862739"/>
                    <a:pt x="3973143" y="5795471"/>
                    <a:pt x="4044908" y="5726329"/>
                  </a:cubicBezTo>
                  <a:cubicBezTo>
                    <a:pt x="4080884" y="5691852"/>
                    <a:pt x="4116299" y="5656999"/>
                    <a:pt x="4151151" y="5622147"/>
                  </a:cubicBezTo>
                  <a:cubicBezTo>
                    <a:pt x="4185816" y="5586920"/>
                    <a:pt x="4220106" y="5552068"/>
                    <a:pt x="4253834" y="5516841"/>
                  </a:cubicBezTo>
                  <a:cubicBezTo>
                    <a:pt x="4321289" y="5446388"/>
                    <a:pt x="4387808" y="5376871"/>
                    <a:pt x="4452453" y="5306979"/>
                  </a:cubicBezTo>
                  <a:lnTo>
                    <a:pt x="4548578" y="5202797"/>
                  </a:lnTo>
                  <a:lnTo>
                    <a:pt x="4596546" y="5151456"/>
                  </a:lnTo>
                  <a:cubicBezTo>
                    <a:pt x="4612661" y="5134592"/>
                    <a:pt x="4627276" y="5119040"/>
                    <a:pt x="4643016" y="5103300"/>
                  </a:cubicBezTo>
                  <a:cubicBezTo>
                    <a:pt x="4674308" y="5072196"/>
                    <a:pt x="4706162" y="5041841"/>
                    <a:pt x="4739515" y="5013172"/>
                  </a:cubicBezTo>
                  <a:cubicBezTo>
                    <a:pt x="4772493" y="4984128"/>
                    <a:pt x="4806596" y="4956397"/>
                    <a:pt x="4842198" y="4930164"/>
                  </a:cubicBezTo>
                  <a:cubicBezTo>
                    <a:pt x="4913026" y="4876949"/>
                    <a:pt x="4988914" y="4828980"/>
                    <a:pt x="5071360" y="4780449"/>
                  </a:cubicBezTo>
                  <a:cubicBezTo>
                    <a:pt x="5153243" y="4731544"/>
                    <a:pt x="5243372" y="4682076"/>
                    <a:pt x="5332001" y="4615932"/>
                  </a:cubicBezTo>
                  <a:cubicBezTo>
                    <a:pt x="5354111" y="4599443"/>
                    <a:pt x="5376035" y="4582205"/>
                    <a:pt x="5397396" y="4563655"/>
                  </a:cubicBezTo>
                  <a:cubicBezTo>
                    <a:pt x="5418757" y="4545104"/>
                    <a:pt x="5439368" y="4525617"/>
                    <a:pt x="5459417" y="4505380"/>
                  </a:cubicBezTo>
                  <a:cubicBezTo>
                    <a:pt x="5499329" y="4464719"/>
                    <a:pt x="5535493" y="4420311"/>
                    <a:pt x="5567159" y="4374029"/>
                  </a:cubicBezTo>
                  <a:cubicBezTo>
                    <a:pt x="5599388" y="4328121"/>
                    <a:pt x="5626558" y="4279965"/>
                    <a:pt x="5651292" y="4231810"/>
                  </a:cubicBezTo>
                  <a:cubicBezTo>
                    <a:pt x="5675651" y="4183466"/>
                    <a:pt x="5697012" y="4134561"/>
                    <a:pt x="5716686" y="4085655"/>
                  </a:cubicBezTo>
                  <a:cubicBezTo>
                    <a:pt x="5756223" y="3987845"/>
                    <a:pt x="5789576" y="3891158"/>
                    <a:pt x="5820681" y="3791848"/>
                  </a:cubicBezTo>
                  <a:cubicBezTo>
                    <a:pt x="5851972" y="3692726"/>
                    <a:pt x="5878955" y="3591167"/>
                    <a:pt x="5898629" y="3487922"/>
                  </a:cubicBezTo>
                  <a:cubicBezTo>
                    <a:pt x="5918116" y="3384490"/>
                    <a:pt x="5929172" y="3279372"/>
                    <a:pt x="5932170" y="3174066"/>
                  </a:cubicBezTo>
                  <a:cubicBezTo>
                    <a:pt x="5937604" y="2963454"/>
                    <a:pt x="5920552" y="2750968"/>
                    <a:pt x="5872209" y="2545978"/>
                  </a:cubicBezTo>
                  <a:cubicBezTo>
                    <a:pt x="5865838" y="2520307"/>
                    <a:pt x="5860029" y="2494637"/>
                    <a:pt x="5852909" y="2469528"/>
                  </a:cubicBezTo>
                  <a:close/>
                  <a:moveTo>
                    <a:pt x="5507386" y="3724580"/>
                  </a:moveTo>
                  <a:cubicBezTo>
                    <a:pt x="5497830" y="3814521"/>
                    <a:pt x="5480591" y="3905586"/>
                    <a:pt x="5453609" y="3989906"/>
                  </a:cubicBezTo>
                  <a:cubicBezTo>
                    <a:pt x="5426439" y="4074413"/>
                    <a:pt x="5390088" y="4152924"/>
                    <a:pt x="5344181" y="4220380"/>
                  </a:cubicBezTo>
                  <a:cubicBezTo>
                    <a:pt x="5297898" y="4287835"/>
                    <a:pt x="5241311" y="4342549"/>
                    <a:pt x="5171419" y="4388644"/>
                  </a:cubicBezTo>
                  <a:cubicBezTo>
                    <a:pt x="5136755" y="4411879"/>
                    <a:pt x="5098342" y="4433052"/>
                    <a:pt x="5057868" y="4453851"/>
                  </a:cubicBezTo>
                  <a:cubicBezTo>
                    <a:pt x="5017395" y="4474837"/>
                    <a:pt x="4974298" y="4495449"/>
                    <a:pt x="4930265" y="4516810"/>
                  </a:cubicBezTo>
                  <a:cubicBezTo>
                    <a:pt x="4841823" y="4559719"/>
                    <a:pt x="4748696" y="4607126"/>
                    <a:pt x="4660067" y="4664276"/>
                  </a:cubicBezTo>
                  <a:cubicBezTo>
                    <a:pt x="4571251" y="4721238"/>
                    <a:pt x="4486181" y="4786071"/>
                    <a:pt x="4408794" y="4857836"/>
                  </a:cubicBezTo>
                  <a:cubicBezTo>
                    <a:pt x="4389682" y="4875637"/>
                    <a:pt x="4370008" y="4894375"/>
                    <a:pt x="4352207" y="4911988"/>
                  </a:cubicBezTo>
                  <a:lnTo>
                    <a:pt x="4299366" y="4965390"/>
                  </a:lnTo>
                  <a:cubicBezTo>
                    <a:pt x="4264514" y="5001179"/>
                    <a:pt x="4230599" y="5037531"/>
                    <a:pt x="4197621" y="5074257"/>
                  </a:cubicBezTo>
                  <a:cubicBezTo>
                    <a:pt x="4131664" y="5147896"/>
                    <a:pt x="4070204" y="5223784"/>
                    <a:pt x="4008744" y="5297985"/>
                  </a:cubicBezTo>
                  <a:lnTo>
                    <a:pt x="3917304" y="5409100"/>
                  </a:lnTo>
                  <a:cubicBezTo>
                    <a:pt x="3886949" y="5446013"/>
                    <a:pt x="3856782" y="5482364"/>
                    <a:pt x="3826052" y="5518153"/>
                  </a:cubicBezTo>
                  <a:cubicBezTo>
                    <a:pt x="3764592" y="5589544"/>
                    <a:pt x="3702758" y="5659435"/>
                    <a:pt x="3637925" y="5725017"/>
                  </a:cubicBezTo>
                  <a:cubicBezTo>
                    <a:pt x="3573093" y="5790412"/>
                    <a:pt x="3505637" y="5852059"/>
                    <a:pt x="3433497" y="5906586"/>
                  </a:cubicBezTo>
                  <a:cubicBezTo>
                    <a:pt x="3361544" y="5961112"/>
                    <a:pt x="3285469" y="6009268"/>
                    <a:pt x="3204522" y="6046744"/>
                  </a:cubicBezTo>
                  <a:cubicBezTo>
                    <a:pt x="3123763" y="6084594"/>
                    <a:pt x="3038506" y="6112513"/>
                    <a:pt x="2950439" y="6129190"/>
                  </a:cubicBezTo>
                  <a:cubicBezTo>
                    <a:pt x="2906405" y="6137809"/>
                    <a:pt x="2861810" y="6143055"/>
                    <a:pt x="2816839" y="6146428"/>
                  </a:cubicBezTo>
                  <a:cubicBezTo>
                    <a:pt x="2794354" y="6147927"/>
                    <a:pt x="2771681" y="6148677"/>
                    <a:pt x="2749009" y="6149051"/>
                  </a:cubicBezTo>
                  <a:lnTo>
                    <a:pt x="2678930" y="6148677"/>
                  </a:lnTo>
                  <a:cubicBezTo>
                    <a:pt x="2491927" y="6144367"/>
                    <a:pt x="2305675" y="6116260"/>
                    <a:pt x="2125793" y="6065481"/>
                  </a:cubicBezTo>
                  <a:cubicBezTo>
                    <a:pt x="1945911" y="6014515"/>
                    <a:pt x="1773524" y="5940501"/>
                    <a:pt x="1610506" y="5851310"/>
                  </a:cubicBezTo>
                  <a:cubicBezTo>
                    <a:pt x="1528997" y="5806714"/>
                    <a:pt x="1449924" y="5757808"/>
                    <a:pt x="1373099" y="5706279"/>
                  </a:cubicBezTo>
                  <a:lnTo>
                    <a:pt x="1315949" y="5666743"/>
                  </a:lnTo>
                  <a:lnTo>
                    <a:pt x="1259923" y="5625894"/>
                  </a:lnTo>
                  <a:lnTo>
                    <a:pt x="1204647" y="5583922"/>
                  </a:lnTo>
                  <a:cubicBezTo>
                    <a:pt x="1186284" y="5569869"/>
                    <a:pt x="1168483" y="5555066"/>
                    <a:pt x="1150308" y="5540826"/>
                  </a:cubicBezTo>
                  <a:cubicBezTo>
                    <a:pt x="1006402" y="5424839"/>
                    <a:pt x="872615" y="5296860"/>
                    <a:pt x="751569" y="5158015"/>
                  </a:cubicBezTo>
                  <a:cubicBezTo>
                    <a:pt x="721214" y="5123350"/>
                    <a:pt x="691983" y="5087935"/>
                    <a:pt x="663315" y="5052146"/>
                  </a:cubicBezTo>
                  <a:cubicBezTo>
                    <a:pt x="635021" y="5016170"/>
                    <a:pt x="607289" y="4980006"/>
                    <a:pt x="580869" y="4942718"/>
                  </a:cubicBezTo>
                  <a:cubicBezTo>
                    <a:pt x="527654" y="4868517"/>
                    <a:pt x="478186" y="4791880"/>
                    <a:pt x="432279" y="4713369"/>
                  </a:cubicBezTo>
                  <a:cubicBezTo>
                    <a:pt x="340651" y="4556159"/>
                    <a:pt x="264764" y="4390330"/>
                    <a:pt x="205553" y="4219443"/>
                  </a:cubicBezTo>
                  <a:cubicBezTo>
                    <a:pt x="146154" y="4048555"/>
                    <a:pt x="104369" y="3872045"/>
                    <a:pt x="79448" y="3693850"/>
                  </a:cubicBezTo>
                  <a:cubicBezTo>
                    <a:pt x="67268" y="3604659"/>
                    <a:pt x="58087" y="3515092"/>
                    <a:pt x="53590" y="3425339"/>
                  </a:cubicBezTo>
                  <a:cubicBezTo>
                    <a:pt x="47969" y="3335585"/>
                    <a:pt x="47406" y="3245644"/>
                    <a:pt x="49655" y="3155890"/>
                  </a:cubicBezTo>
                  <a:cubicBezTo>
                    <a:pt x="52278" y="3066137"/>
                    <a:pt x="58274" y="2976383"/>
                    <a:pt x="67830" y="2886817"/>
                  </a:cubicBezTo>
                  <a:cubicBezTo>
                    <a:pt x="77761" y="2797438"/>
                    <a:pt x="91253" y="2708246"/>
                    <a:pt x="108679" y="2619992"/>
                  </a:cubicBezTo>
                  <a:cubicBezTo>
                    <a:pt x="143906" y="2443108"/>
                    <a:pt x="195809" y="2269409"/>
                    <a:pt x="263077" y="2101520"/>
                  </a:cubicBezTo>
                  <a:cubicBezTo>
                    <a:pt x="397614" y="1765740"/>
                    <a:pt x="593048" y="1453382"/>
                    <a:pt x="837575" y="1186370"/>
                  </a:cubicBezTo>
                  <a:cubicBezTo>
                    <a:pt x="898473" y="1119289"/>
                    <a:pt x="964242" y="1056893"/>
                    <a:pt x="1031698" y="996932"/>
                  </a:cubicBezTo>
                  <a:cubicBezTo>
                    <a:pt x="1099154" y="936784"/>
                    <a:pt x="1166235" y="876261"/>
                    <a:pt x="1236688" y="819298"/>
                  </a:cubicBezTo>
                  <a:cubicBezTo>
                    <a:pt x="1377221" y="704999"/>
                    <a:pt x="1526935" y="600442"/>
                    <a:pt x="1687143" y="511438"/>
                  </a:cubicBezTo>
                  <a:cubicBezTo>
                    <a:pt x="1847163" y="422621"/>
                    <a:pt x="2017676" y="348795"/>
                    <a:pt x="2196246" y="300639"/>
                  </a:cubicBezTo>
                  <a:cubicBezTo>
                    <a:pt x="2374629" y="251921"/>
                    <a:pt x="2560320" y="227749"/>
                    <a:pt x="2745823" y="229248"/>
                  </a:cubicBezTo>
                  <a:cubicBezTo>
                    <a:pt x="2837076" y="230372"/>
                    <a:pt x="2928516" y="238055"/>
                    <a:pt x="3019206" y="252108"/>
                  </a:cubicBezTo>
                  <a:cubicBezTo>
                    <a:pt x="3109710" y="266724"/>
                    <a:pt x="3199650" y="286773"/>
                    <a:pt x="3288092" y="313006"/>
                  </a:cubicBezTo>
                  <a:cubicBezTo>
                    <a:pt x="3376347" y="339426"/>
                    <a:pt x="3463477" y="370343"/>
                    <a:pt x="3548172" y="407069"/>
                  </a:cubicBezTo>
                  <a:cubicBezTo>
                    <a:pt x="3569345" y="416438"/>
                    <a:pt x="3590519" y="425432"/>
                    <a:pt x="3611505" y="435176"/>
                  </a:cubicBezTo>
                  <a:lnTo>
                    <a:pt x="3674089" y="464968"/>
                  </a:lnTo>
                  <a:lnTo>
                    <a:pt x="3735736" y="496823"/>
                  </a:lnTo>
                  <a:cubicBezTo>
                    <a:pt x="3756160" y="507690"/>
                    <a:pt x="3776397" y="519120"/>
                    <a:pt x="3796634" y="530176"/>
                  </a:cubicBezTo>
                  <a:cubicBezTo>
                    <a:pt x="3957965" y="621054"/>
                    <a:pt x="4110303" y="728046"/>
                    <a:pt x="4251585" y="847405"/>
                  </a:cubicBezTo>
                  <a:cubicBezTo>
                    <a:pt x="4393242" y="966390"/>
                    <a:pt x="4524781" y="1096991"/>
                    <a:pt x="4644515" y="1236775"/>
                  </a:cubicBezTo>
                  <a:cubicBezTo>
                    <a:pt x="4704663" y="1306479"/>
                    <a:pt x="4762375" y="1378057"/>
                    <a:pt x="4816527" y="1451883"/>
                  </a:cubicBezTo>
                  <a:cubicBezTo>
                    <a:pt x="4870679" y="1525897"/>
                    <a:pt x="4922020" y="1601598"/>
                    <a:pt x="4970738" y="1678610"/>
                  </a:cubicBezTo>
                  <a:cubicBezTo>
                    <a:pt x="5067799" y="1833008"/>
                    <a:pt x="5152494" y="1993965"/>
                    <a:pt x="5223885" y="2159232"/>
                  </a:cubicBezTo>
                  <a:cubicBezTo>
                    <a:pt x="5295275" y="2324686"/>
                    <a:pt x="5349615" y="2495199"/>
                    <a:pt x="5395709" y="2666087"/>
                  </a:cubicBezTo>
                  <a:cubicBezTo>
                    <a:pt x="5418757" y="2751718"/>
                    <a:pt x="5440680" y="2837537"/>
                    <a:pt x="5458855" y="2924292"/>
                  </a:cubicBezTo>
                  <a:cubicBezTo>
                    <a:pt x="5477406" y="3011048"/>
                    <a:pt x="5490522" y="3098740"/>
                    <a:pt x="5499142" y="3186995"/>
                  </a:cubicBezTo>
                  <a:cubicBezTo>
                    <a:pt x="5507761" y="3275250"/>
                    <a:pt x="5513944" y="3364254"/>
                    <a:pt x="5516755" y="3454007"/>
                  </a:cubicBezTo>
                  <a:cubicBezTo>
                    <a:pt x="5518629" y="3543761"/>
                    <a:pt x="5516755" y="3634264"/>
                    <a:pt x="5507386" y="372458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34">
              <a:extLst>
                <a:ext uri="{FF2B5EF4-FFF2-40B4-BE49-F238E27FC236}">
                  <a16:creationId xmlns:a16="http://schemas.microsoft.com/office/drawing/2014/main" id="{C7E50BFD-51AC-4ACE-820C-A285E6672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41478"/>
              <a:ext cx="5953893" cy="6434152"/>
            </a:xfrm>
            <a:custGeom>
              <a:avLst/>
              <a:gdLst>
                <a:gd name="connsiteX0" fmla="*/ 2739452 w 5953893"/>
                <a:gd name="connsiteY0" fmla="*/ 0 h 6434152"/>
                <a:gd name="connsiteX1" fmla="*/ 0 w 5953893"/>
                <a:gd name="connsiteY1" fmla="*/ 1610693 h 6434152"/>
                <a:gd name="connsiteX2" fmla="*/ 0 w 5953893"/>
                <a:gd name="connsiteY2" fmla="*/ 4823273 h 6434152"/>
                <a:gd name="connsiteX3" fmla="*/ 352456 w 5953893"/>
                <a:gd name="connsiteY3" fmla="*/ 5326193 h 6434152"/>
                <a:gd name="connsiteX4" fmla="*/ 2739452 w 5953893"/>
                <a:gd name="connsiteY4" fmla="*/ 6434153 h 6434152"/>
                <a:gd name="connsiteX5" fmla="*/ 4618282 w 5953893"/>
                <a:gd name="connsiteY5" fmla="*/ 5167859 h 6434152"/>
                <a:gd name="connsiteX6" fmla="*/ 5860029 w 5953893"/>
                <a:gd name="connsiteY6" fmla="*/ 3948409 h 6434152"/>
                <a:gd name="connsiteX7" fmla="*/ 2739452 w 5953893"/>
                <a:gd name="connsiteY7" fmla="*/ 0 h 6434152"/>
                <a:gd name="connsiteX8" fmla="*/ 5317011 w 5953893"/>
                <a:gd name="connsiteY8" fmla="*/ 3797009 h 6434152"/>
                <a:gd name="connsiteX9" fmla="*/ 5176478 w 5953893"/>
                <a:gd name="connsiteY9" fmla="*/ 4100747 h 6434152"/>
                <a:gd name="connsiteX10" fmla="*/ 4942257 w 5953893"/>
                <a:gd name="connsiteY10" fmla="*/ 4250274 h 6434152"/>
                <a:gd name="connsiteX11" fmla="*/ 4216171 w 5953893"/>
                <a:gd name="connsiteY11" fmla="*/ 4773243 h 6434152"/>
                <a:gd name="connsiteX12" fmla="*/ 3905125 w 5953893"/>
                <a:gd name="connsiteY12" fmla="*/ 5105837 h 6434152"/>
                <a:gd name="connsiteX13" fmla="*/ 3308329 w 5953893"/>
                <a:gd name="connsiteY13" fmla="*/ 5682022 h 6434152"/>
                <a:gd name="connsiteX14" fmla="*/ 2739452 w 5953893"/>
                <a:gd name="connsiteY14" fmla="*/ 5870898 h 6434152"/>
                <a:gd name="connsiteX15" fmla="*/ 1647419 w 5953893"/>
                <a:gd name="connsiteY15" fmla="*/ 5625809 h 6434152"/>
                <a:gd name="connsiteX16" fmla="*/ 781175 w 5953893"/>
                <a:gd name="connsiteY16" fmla="*/ 4960620 h 6434152"/>
                <a:gd name="connsiteX17" fmla="*/ 312545 w 5953893"/>
                <a:gd name="connsiteY17" fmla="*/ 4165205 h 6434152"/>
                <a:gd name="connsiteX18" fmla="*/ 142032 w 5953893"/>
                <a:gd name="connsiteY18" fmla="*/ 3217451 h 6434152"/>
                <a:gd name="connsiteX19" fmla="*/ 347210 w 5953893"/>
                <a:gd name="connsiteY19" fmla="*/ 2181444 h 6434152"/>
                <a:gd name="connsiteX20" fmla="*/ 906155 w 5953893"/>
                <a:gd name="connsiteY20" fmla="*/ 1337497 h 6434152"/>
                <a:gd name="connsiteX21" fmla="*/ 2739265 w 5953893"/>
                <a:gd name="connsiteY21" fmla="*/ 563818 h 6434152"/>
                <a:gd name="connsiteX22" fmla="*/ 3849849 w 5953893"/>
                <a:gd name="connsiteY22" fmla="*/ 881796 h 6434152"/>
                <a:gd name="connsiteX23" fmla="*/ 4834515 w 5953893"/>
                <a:gd name="connsiteY23" fmla="*/ 1742419 h 6434152"/>
                <a:gd name="connsiteX24" fmla="*/ 5325256 w 5953893"/>
                <a:gd name="connsiteY24" fmla="*/ 2742076 h 6434152"/>
                <a:gd name="connsiteX25" fmla="*/ 5317011 w 5953893"/>
                <a:gd name="connsiteY25" fmla="*/ 3797009 h 643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53893" h="6434152">
                  <a:moveTo>
                    <a:pt x="2739452" y="0"/>
                  </a:moveTo>
                  <a:cubicBezTo>
                    <a:pt x="1568346" y="0"/>
                    <a:pt x="546204" y="647950"/>
                    <a:pt x="0" y="1610693"/>
                  </a:cubicBezTo>
                  <a:lnTo>
                    <a:pt x="0" y="4823273"/>
                  </a:lnTo>
                  <a:cubicBezTo>
                    <a:pt x="101746" y="5002593"/>
                    <a:pt x="219793" y="5171045"/>
                    <a:pt x="352456" y="5326193"/>
                  </a:cubicBezTo>
                  <a:cubicBezTo>
                    <a:pt x="932013" y="6005060"/>
                    <a:pt x="1786453" y="6434153"/>
                    <a:pt x="2739452" y="6434153"/>
                  </a:cubicBezTo>
                  <a:cubicBezTo>
                    <a:pt x="3612442" y="6434153"/>
                    <a:pt x="4046220" y="5750227"/>
                    <a:pt x="4618282" y="5167859"/>
                  </a:cubicBezTo>
                  <a:cubicBezTo>
                    <a:pt x="5190344" y="4585679"/>
                    <a:pt x="5621311" y="4803036"/>
                    <a:pt x="5860029" y="3948409"/>
                  </a:cubicBezTo>
                  <a:cubicBezTo>
                    <a:pt x="6403423" y="2003810"/>
                    <a:pt x="4485244" y="0"/>
                    <a:pt x="2739452" y="0"/>
                  </a:cubicBezTo>
                  <a:close/>
                  <a:moveTo>
                    <a:pt x="5317011" y="3797009"/>
                  </a:moveTo>
                  <a:cubicBezTo>
                    <a:pt x="5275976" y="3943538"/>
                    <a:pt x="5228756" y="4045658"/>
                    <a:pt x="5176478" y="4100747"/>
                  </a:cubicBezTo>
                  <a:cubicBezTo>
                    <a:pt x="5131883" y="4147591"/>
                    <a:pt x="5061991" y="4186004"/>
                    <a:pt x="4942257" y="4250274"/>
                  </a:cubicBezTo>
                  <a:cubicBezTo>
                    <a:pt x="4753381" y="4351458"/>
                    <a:pt x="4494613" y="4489929"/>
                    <a:pt x="4216171" y="4773243"/>
                  </a:cubicBezTo>
                  <a:cubicBezTo>
                    <a:pt x="4106555" y="4884733"/>
                    <a:pt x="4004247" y="4997159"/>
                    <a:pt x="3905125" y="5105837"/>
                  </a:cubicBezTo>
                  <a:cubicBezTo>
                    <a:pt x="3701071" y="5329753"/>
                    <a:pt x="3508260" y="5541302"/>
                    <a:pt x="3308329" y="5682022"/>
                  </a:cubicBezTo>
                  <a:cubicBezTo>
                    <a:pt x="3122826" y="5812624"/>
                    <a:pt x="2947441" y="5870898"/>
                    <a:pt x="2739452" y="5870898"/>
                  </a:cubicBezTo>
                  <a:cubicBezTo>
                    <a:pt x="2357765" y="5870898"/>
                    <a:pt x="1990319" y="5788452"/>
                    <a:pt x="1647419" y="5625809"/>
                  </a:cubicBezTo>
                  <a:cubicBezTo>
                    <a:pt x="1319509" y="5470286"/>
                    <a:pt x="1019893" y="5240187"/>
                    <a:pt x="781175" y="4960620"/>
                  </a:cubicBezTo>
                  <a:cubicBezTo>
                    <a:pt x="579370" y="4724151"/>
                    <a:pt x="421598" y="4456576"/>
                    <a:pt x="312545" y="4165205"/>
                  </a:cubicBezTo>
                  <a:cubicBezTo>
                    <a:pt x="199369" y="3863153"/>
                    <a:pt x="142032" y="3544237"/>
                    <a:pt x="142032" y="3217451"/>
                  </a:cubicBezTo>
                  <a:cubicBezTo>
                    <a:pt x="142032" y="2857688"/>
                    <a:pt x="211174" y="2509166"/>
                    <a:pt x="347210" y="2181444"/>
                  </a:cubicBezTo>
                  <a:cubicBezTo>
                    <a:pt x="478561" y="1865339"/>
                    <a:pt x="666688" y="1581275"/>
                    <a:pt x="906155" y="1337497"/>
                  </a:cubicBezTo>
                  <a:cubicBezTo>
                    <a:pt x="1396334" y="838512"/>
                    <a:pt x="2047469" y="563818"/>
                    <a:pt x="2739265" y="563818"/>
                  </a:cubicBezTo>
                  <a:cubicBezTo>
                    <a:pt x="3094157" y="563818"/>
                    <a:pt x="3478280" y="673808"/>
                    <a:pt x="3849849" y="881796"/>
                  </a:cubicBezTo>
                  <a:cubicBezTo>
                    <a:pt x="4226851" y="1092783"/>
                    <a:pt x="4567316" y="1390338"/>
                    <a:pt x="4834515" y="1742419"/>
                  </a:cubicBezTo>
                  <a:cubicBezTo>
                    <a:pt x="5070798" y="2053653"/>
                    <a:pt x="5240374" y="2399363"/>
                    <a:pt x="5325256" y="2742076"/>
                  </a:cubicBezTo>
                  <a:cubicBezTo>
                    <a:pt x="5414634" y="3102964"/>
                    <a:pt x="5411824" y="3458044"/>
                    <a:pt x="5317011" y="379700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35">
              <a:extLst>
                <a:ext uri="{FF2B5EF4-FFF2-40B4-BE49-F238E27FC236}">
                  <a16:creationId xmlns:a16="http://schemas.microsoft.com/office/drawing/2014/main" id="{A0394888-C50F-41C1-92D4-0E2B4315A8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31462"/>
              <a:ext cx="5953893" cy="6444167"/>
            </a:xfrm>
            <a:custGeom>
              <a:avLst/>
              <a:gdLst>
                <a:gd name="connsiteX0" fmla="*/ 2739452 w 5953893"/>
                <a:gd name="connsiteY0" fmla="*/ 0 h 6434152"/>
                <a:gd name="connsiteX1" fmla="*/ 0 w 5953893"/>
                <a:gd name="connsiteY1" fmla="*/ 1610693 h 6434152"/>
                <a:gd name="connsiteX2" fmla="*/ 0 w 5953893"/>
                <a:gd name="connsiteY2" fmla="*/ 4823273 h 6434152"/>
                <a:gd name="connsiteX3" fmla="*/ 352456 w 5953893"/>
                <a:gd name="connsiteY3" fmla="*/ 5326193 h 6434152"/>
                <a:gd name="connsiteX4" fmla="*/ 2739452 w 5953893"/>
                <a:gd name="connsiteY4" fmla="*/ 6434153 h 6434152"/>
                <a:gd name="connsiteX5" fmla="*/ 4618282 w 5953893"/>
                <a:gd name="connsiteY5" fmla="*/ 5167859 h 6434152"/>
                <a:gd name="connsiteX6" fmla="*/ 5860029 w 5953893"/>
                <a:gd name="connsiteY6" fmla="*/ 3948409 h 6434152"/>
                <a:gd name="connsiteX7" fmla="*/ 2739452 w 5953893"/>
                <a:gd name="connsiteY7" fmla="*/ 0 h 6434152"/>
                <a:gd name="connsiteX8" fmla="*/ 5208520 w 5953893"/>
                <a:gd name="connsiteY8" fmla="*/ 3766654 h 6434152"/>
                <a:gd name="connsiteX9" fmla="*/ 5094782 w 5953893"/>
                <a:gd name="connsiteY9" fmla="*/ 4022985 h 6434152"/>
                <a:gd name="connsiteX10" fmla="*/ 4888855 w 5953893"/>
                <a:gd name="connsiteY10" fmla="*/ 4150777 h 6434152"/>
                <a:gd name="connsiteX11" fmla="*/ 4135411 w 5953893"/>
                <a:gd name="connsiteY11" fmla="*/ 4694170 h 6434152"/>
                <a:gd name="connsiteX12" fmla="*/ 3821555 w 5953893"/>
                <a:gd name="connsiteY12" fmla="*/ 5029762 h 6434152"/>
                <a:gd name="connsiteX13" fmla="*/ 2739265 w 5953893"/>
                <a:gd name="connsiteY13" fmla="*/ 5758097 h 6434152"/>
                <a:gd name="connsiteX14" fmla="*/ 1695575 w 5953893"/>
                <a:gd name="connsiteY14" fmla="*/ 5523876 h 6434152"/>
                <a:gd name="connsiteX15" fmla="*/ 866619 w 5953893"/>
                <a:gd name="connsiteY15" fmla="*/ 4887356 h 6434152"/>
                <a:gd name="connsiteX16" fmla="*/ 417851 w 5953893"/>
                <a:gd name="connsiteY16" fmla="*/ 4125481 h 6434152"/>
                <a:gd name="connsiteX17" fmla="*/ 254645 w 5953893"/>
                <a:gd name="connsiteY17" fmla="*/ 3217264 h 6434152"/>
                <a:gd name="connsiteX18" fmla="*/ 451204 w 5953893"/>
                <a:gd name="connsiteY18" fmla="*/ 2224540 h 6434152"/>
                <a:gd name="connsiteX19" fmla="*/ 986540 w 5953893"/>
                <a:gd name="connsiteY19" fmla="*/ 1416383 h 6434152"/>
                <a:gd name="connsiteX20" fmla="*/ 2739452 w 5953893"/>
                <a:gd name="connsiteY20" fmla="*/ 676244 h 6434152"/>
                <a:gd name="connsiteX21" fmla="*/ 3794947 w 5953893"/>
                <a:gd name="connsiteY21" fmla="*/ 979795 h 6434152"/>
                <a:gd name="connsiteX22" fmla="*/ 4744762 w 5953893"/>
                <a:gd name="connsiteY22" fmla="*/ 1810250 h 6434152"/>
                <a:gd name="connsiteX23" fmla="*/ 5215827 w 5953893"/>
                <a:gd name="connsiteY23" fmla="*/ 2768871 h 6434152"/>
                <a:gd name="connsiteX24" fmla="*/ 5208520 w 5953893"/>
                <a:gd name="connsiteY24" fmla="*/ 3766654 h 643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53893" h="6434152">
                  <a:moveTo>
                    <a:pt x="2739452" y="0"/>
                  </a:moveTo>
                  <a:cubicBezTo>
                    <a:pt x="1568346" y="0"/>
                    <a:pt x="546204" y="647950"/>
                    <a:pt x="0" y="1610693"/>
                  </a:cubicBezTo>
                  <a:lnTo>
                    <a:pt x="0" y="4823273"/>
                  </a:lnTo>
                  <a:cubicBezTo>
                    <a:pt x="101746" y="5002593"/>
                    <a:pt x="219793" y="5171045"/>
                    <a:pt x="352456" y="5326193"/>
                  </a:cubicBezTo>
                  <a:cubicBezTo>
                    <a:pt x="932013" y="6005060"/>
                    <a:pt x="1786453" y="6434153"/>
                    <a:pt x="2739452" y="6434153"/>
                  </a:cubicBezTo>
                  <a:cubicBezTo>
                    <a:pt x="3612442" y="6434153"/>
                    <a:pt x="4046220" y="5750227"/>
                    <a:pt x="4618282" y="5167859"/>
                  </a:cubicBezTo>
                  <a:cubicBezTo>
                    <a:pt x="5190344" y="4585679"/>
                    <a:pt x="5621311" y="4803036"/>
                    <a:pt x="5860029" y="3948409"/>
                  </a:cubicBezTo>
                  <a:cubicBezTo>
                    <a:pt x="6403423" y="2003810"/>
                    <a:pt x="4485244" y="0"/>
                    <a:pt x="2739452" y="0"/>
                  </a:cubicBezTo>
                  <a:close/>
                  <a:moveTo>
                    <a:pt x="5208520" y="3766654"/>
                  </a:moveTo>
                  <a:cubicBezTo>
                    <a:pt x="5173667" y="3891634"/>
                    <a:pt x="5133194" y="3982699"/>
                    <a:pt x="5094782" y="4022985"/>
                  </a:cubicBezTo>
                  <a:cubicBezTo>
                    <a:pt x="5060492" y="4058962"/>
                    <a:pt x="4984792" y="4099435"/>
                    <a:pt x="4888855" y="4150777"/>
                  </a:cubicBezTo>
                  <a:cubicBezTo>
                    <a:pt x="4693420" y="4255333"/>
                    <a:pt x="4426033" y="4398489"/>
                    <a:pt x="4135411" y="4694170"/>
                  </a:cubicBezTo>
                  <a:cubicBezTo>
                    <a:pt x="4024297" y="4807158"/>
                    <a:pt x="3921239" y="4920334"/>
                    <a:pt x="3821555" y="5029762"/>
                  </a:cubicBezTo>
                  <a:cubicBezTo>
                    <a:pt x="3385341" y="5508324"/>
                    <a:pt x="3138940" y="5758097"/>
                    <a:pt x="2739265" y="5758097"/>
                  </a:cubicBezTo>
                  <a:cubicBezTo>
                    <a:pt x="2374442" y="5758097"/>
                    <a:pt x="2023297" y="5679211"/>
                    <a:pt x="1695575" y="5523876"/>
                  </a:cubicBezTo>
                  <a:cubicBezTo>
                    <a:pt x="1381906" y="5375098"/>
                    <a:pt x="1095219" y="5154930"/>
                    <a:pt x="866619" y="4887356"/>
                  </a:cubicBezTo>
                  <a:cubicBezTo>
                    <a:pt x="673246" y="4661005"/>
                    <a:pt x="522220" y="4404673"/>
                    <a:pt x="417851" y="4125481"/>
                  </a:cubicBezTo>
                  <a:cubicBezTo>
                    <a:pt x="309547" y="3836171"/>
                    <a:pt x="254645" y="3530558"/>
                    <a:pt x="254645" y="3217264"/>
                  </a:cubicBezTo>
                  <a:cubicBezTo>
                    <a:pt x="254645" y="2872490"/>
                    <a:pt x="320790" y="2538585"/>
                    <a:pt x="451204" y="2224540"/>
                  </a:cubicBezTo>
                  <a:cubicBezTo>
                    <a:pt x="577121" y="1921739"/>
                    <a:pt x="757191" y="1649855"/>
                    <a:pt x="986540" y="1416383"/>
                  </a:cubicBezTo>
                  <a:cubicBezTo>
                    <a:pt x="1455357" y="939134"/>
                    <a:pt x="2078011" y="676244"/>
                    <a:pt x="2739452" y="676244"/>
                  </a:cubicBezTo>
                  <a:cubicBezTo>
                    <a:pt x="3075232" y="676244"/>
                    <a:pt x="3440243" y="781175"/>
                    <a:pt x="3794947" y="979795"/>
                  </a:cubicBezTo>
                  <a:cubicBezTo>
                    <a:pt x="4158459" y="1183286"/>
                    <a:pt x="4486931" y="1470348"/>
                    <a:pt x="4744762" y="1810250"/>
                  </a:cubicBezTo>
                  <a:cubicBezTo>
                    <a:pt x="4971862" y="2109491"/>
                    <a:pt x="5134693" y="2440961"/>
                    <a:pt x="5215827" y="2768871"/>
                  </a:cubicBezTo>
                  <a:cubicBezTo>
                    <a:pt x="5300334" y="3110834"/>
                    <a:pt x="5297898" y="3446614"/>
                    <a:pt x="5208520" y="376665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 useBgFill="1">
          <p:nvSpPr>
            <p:cNvPr id="37" name="Freeform: Shape 36">
              <a:extLst>
                <a:ext uri="{FF2B5EF4-FFF2-40B4-BE49-F238E27FC236}">
                  <a16:creationId xmlns:a16="http://schemas.microsoft.com/office/drawing/2014/main" id="{F22C906F-48B7-4ABF-B36E-0C0A056A5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3725"/>
              <a:ext cx="5855313" cy="6880645"/>
            </a:xfrm>
            <a:custGeom>
              <a:avLst/>
              <a:gdLst>
                <a:gd name="connsiteX0" fmla="*/ 5855313 w 5855313"/>
                <a:gd name="connsiteY0" fmla="*/ 4717843 h 6880645"/>
                <a:gd name="connsiteX1" fmla="*/ 5855313 w 5855313"/>
                <a:gd name="connsiteY1" fmla="*/ 6880645 h 6880645"/>
                <a:gd name="connsiteX2" fmla="*/ 0 w 5855313"/>
                <a:gd name="connsiteY2" fmla="*/ 6880645 h 6880645"/>
                <a:gd name="connsiteX3" fmla="*/ 0 w 5855313"/>
                <a:gd name="connsiteY3" fmla="*/ 5268859 h 6880645"/>
                <a:gd name="connsiteX4" fmla="*/ 36130 w 5855313"/>
                <a:gd name="connsiteY4" fmla="*/ 5327430 h 6880645"/>
                <a:gd name="connsiteX5" fmla="*/ 2782721 w 5855313"/>
                <a:gd name="connsiteY5" fmla="*/ 6765687 h 6880645"/>
                <a:gd name="connsiteX6" fmla="*/ 5834702 w 5855313"/>
                <a:gd name="connsiteY6" fmla="*/ 4773305 h 6880645"/>
                <a:gd name="connsiteX7" fmla="*/ 9148 w 5855313"/>
                <a:gd name="connsiteY7" fmla="*/ 0 h 6880645"/>
                <a:gd name="connsiteX8" fmla="*/ 5855312 w 5855313"/>
                <a:gd name="connsiteY8" fmla="*/ 0 h 6880645"/>
                <a:gd name="connsiteX9" fmla="*/ 5855312 w 5855313"/>
                <a:gd name="connsiteY9" fmla="*/ 96759 h 6880645"/>
                <a:gd name="connsiteX10" fmla="*/ 5855313 w 5855313"/>
                <a:gd name="connsiteY10" fmla="*/ 96759 h 6880645"/>
                <a:gd name="connsiteX11" fmla="*/ 5855313 w 5855313"/>
                <a:gd name="connsiteY11" fmla="*/ 2289203 h 6880645"/>
                <a:gd name="connsiteX12" fmla="*/ 5834702 w 5855313"/>
                <a:gd name="connsiteY12" fmla="*/ 2233742 h 6880645"/>
                <a:gd name="connsiteX13" fmla="*/ 2782721 w 5855313"/>
                <a:gd name="connsiteY13" fmla="*/ 241359 h 6880645"/>
                <a:gd name="connsiteX14" fmla="*/ 36130 w 5855313"/>
                <a:gd name="connsiteY14" fmla="*/ 1679616 h 6880645"/>
                <a:gd name="connsiteX15" fmla="*/ 0 w 5855313"/>
                <a:gd name="connsiteY15" fmla="*/ 1738187 h 6880645"/>
                <a:gd name="connsiteX16" fmla="*/ 0 w 5855313"/>
                <a:gd name="connsiteY16" fmla="*/ 96759 h 6880645"/>
                <a:gd name="connsiteX17" fmla="*/ 9148 w 5855313"/>
                <a:gd name="connsiteY17" fmla="*/ 96759 h 6880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55313" h="6880645">
                  <a:moveTo>
                    <a:pt x="5855313" y="4717843"/>
                  </a:moveTo>
                  <a:lnTo>
                    <a:pt x="5855313" y="6880645"/>
                  </a:lnTo>
                  <a:lnTo>
                    <a:pt x="0" y="6880645"/>
                  </a:lnTo>
                  <a:lnTo>
                    <a:pt x="0" y="5268859"/>
                  </a:lnTo>
                  <a:lnTo>
                    <a:pt x="36130" y="5327430"/>
                  </a:lnTo>
                  <a:cubicBezTo>
                    <a:pt x="631370" y="6195172"/>
                    <a:pt x="1639396" y="6765687"/>
                    <a:pt x="2782721" y="6765687"/>
                  </a:cubicBezTo>
                  <a:cubicBezTo>
                    <a:pt x="4154711" y="6765687"/>
                    <a:pt x="5331871" y="5944145"/>
                    <a:pt x="5834702" y="4773305"/>
                  </a:cubicBezTo>
                  <a:close/>
                  <a:moveTo>
                    <a:pt x="9148" y="0"/>
                  </a:moveTo>
                  <a:lnTo>
                    <a:pt x="5855312" y="0"/>
                  </a:lnTo>
                  <a:lnTo>
                    <a:pt x="5855312" y="96759"/>
                  </a:lnTo>
                  <a:lnTo>
                    <a:pt x="5855313" y="96759"/>
                  </a:lnTo>
                  <a:lnTo>
                    <a:pt x="5855313" y="2289203"/>
                  </a:lnTo>
                  <a:lnTo>
                    <a:pt x="5834702" y="2233742"/>
                  </a:lnTo>
                  <a:cubicBezTo>
                    <a:pt x="5331871" y="1062902"/>
                    <a:pt x="4154711" y="241359"/>
                    <a:pt x="2782721" y="241359"/>
                  </a:cubicBezTo>
                  <a:cubicBezTo>
                    <a:pt x="1639396" y="241359"/>
                    <a:pt x="631370" y="811875"/>
                    <a:pt x="36130" y="1679616"/>
                  </a:cubicBezTo>
                  <a:lnTo>
                    <a:pt x="0" y="1738187"/>
                  </a:lnTo>
                  <a:lnTo>
                    <a:pt x="0" y="96759"/>
                  </a:lnTo>
                  <a:lnTo>
                    <a:pt x="9148" y="96759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38" name="Freeform: Shape 37">
              <a:extLst>
                <a:ext uri="{FF2B5EF4-FFF2-40B4-BE49-F238E27FC236}">
                  <a16:creationId xmlns:a16="http://schemas.microsoft.com/office/drawing/2014/main" id="{B4ABE2AA-A788-450F-94A8-AED4B698F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6370"/>
              <a:ext cx="6254832" cy="6864558"/>
            </a:xfrm>
            <a:custGeom>
              <a:avLst/>
              <a:gdLst>
                <a:gd name="connsiteX0" fmla="*/ 2766060 w 6254832"/>
                <a:gd name="connsiteY0" fmla="*/ 0 h 6864558"/>
                <a:gd name="connsiteX1" fmla="*/ 0 w 6254832"/>
                <a:gd name="connsiteY1" fmla="*/ 1340683 h 6864558"/>
                <a:gd name="connsiteX2" fmla="*/ 0 w 6254832"/>
                <a:gd name="connsiteY2" fmla="*/ 2201306 h 6864558"/>
                <a:gd name="connsiteX3" fmla="*/ 1312 w 6254832"/>
                <a:gd name="connsiteY3" fmla="*/ 2197746 h 6864558"/>
                <a:gd name="connsiteX4" fmla="*/ 612723 w 6254832"/>
                <a:gd name="connsiteY4" fmla="*/ 1201649 h 6864558"/>
                <a:gd name="connsiteX5" fmla="*/ 1571344 w 6254832"/>
                <a:gd name="connsiteY5" fmla="*/ 483245 h 6864558"/>
                <a:gd name="connsiteX6" fmla="*/ 1641235 w 6254832"/>
                <a:gd name="connsiteY6" fmla="*/ 452328 h 6864558"/>
                <a:gd name="connsiteX7" fmla="*/ 1711502 w 6254832"/>
                <a:gd name="connsiteY7" fmla="*/ 422348 h 6864558"/>
                <a:gd name="connsiteX8" fmla="*/ 1783080 w 6254832"/>
                <a:gd name="connsiteY8" fmla="*/ 395178 h 6864558"/>
                <a:gd name="connsiteX9" fmla="*/ 1855220 w 6254832"/>
                <a:gd name="connsiteY9" fmla="*/ 369133 h 6864558"/>
                <a:gd name="connsiteX10" fmla="*/ 1928297 w 6254832"/>
                <a:gd name="connsiteY10" fmla="*/ 345711 h 6864558"/>
                <a:gd name="connsiteX11" fmla="*/ 2001749 w 6254832"/>
                <a:gd name="connsiteY11" fmla="*/ 323600 h 6864558"/>
                <a:gd name="connsiteX12" fmla="*/ 2076138 w 6254832"/>
                <a:gd name="connsiteY12" fmla="*/ 304300 h 6864558"/>
                <a:gd name="connsiteX13" fmla="*/ 2113426 w 6254832"/>
                <a:gd name="connsiteY13" fmla="*/ 294744 h 6864558"/>
                <a:gd name="connsiteX14" fmla="*/ 2132163 w 6254832"/>
                <a:gd name="connsiteY14" fmla="*/ 290060 h 6864558"/>
                <a:gd name="connsiteX15" fmla="*/ 2151089 w 6254832"/>
                <a:gd name="connsiteY15" fmla="*/ 286312 h 6864558"/>
                <a:gd name="connsiteX16" fmla="*/ 2763249 w 6254832"/>
                <a:gd name="connsiteY16" fmla="*/ 218482 h 6864558"/>
                <a:gd name="connsiteX17" fmla="*/ 3372225 w 6254832"/>
                <a:gd name="connsiteY17" fmla="*/ 301302 h 6864558"/>
                <a:gd name="connsiteX18" fmla="*/ 3663596 w 6254832"/>
                <a:gd name="connsiteY18" fmla="*/ 398364 h 6864558"/>
                <a:gd name="connsiteX19" fmla="*/ 3941663 w 6254832"/>
                <a:gd name="connsiteY19" fmla="*/ 526717 h 6864558"/>
                <a:gd name="connsiteX20" fmla="*/ 4204366 w 6254832"/>
                <a:gd name="connsiteY20" fmla="*/ 681678 h 6864558"/>
                <a:gd name="connsiteX21" fmla="*/ 4450018 w 6254832"/>
                <a:gd name="connsiteY21" fmla="*/ 860061 h 6864558"/>
                <a:gd name="connsiteX22" fmla="*/ 4678992 w 6254832"/>
                <a:gd name="connsiteY22" fmla="*/ 1057181 h 6864558"/>
                <a:gd name="connsiteX23" fmla="*/ 4889791 w 6254832"/>
                <a:gd name="connsiteY23" fmla="*/ 1271166 h 6864558"/>
                <a:gd name="connsiteX24" fmla="*/ 5083164 w 6254832"/>
                <a:gd name="connsiteY24" fmla="*/ 1498642 h 6864558"/>
                <a:gd name="connsiteX25" fmla="*/ 5257987 w 6254832"/>
                <a:gd name="connsiteY25" fmla="*/ 1738484 h 6864558"/>
                <a:gd name="connsiteX26" fmla="*/ 5413510 w 6254832"/>
                <a:gd name="connsiteY26" fmla="*/ 1989195 h 6864558"/>
                <a:gd name="connsiteX27" fmla="*/ 5548609 w 6254832"/>
                <a:gd name="connsiteY27" fmla="*/ 2249462 h 6864558"/>
                <a:gd name="connsiteX28" fmla="*/ 5747791 w 6254832"/>
                <a:gd name="connsiteY28" fmla="*/ 2795666 h 6864558"/>
                <a:gd name="connsiteX29" fmla="*/ 5806814 w 6254832"/>
                <a:gd name="connsiteY29" fmla="*/ 3078980 h 6864558"/>
                <a:gd name="connsiteX30" fmla="*/ 5816933 w 6254832"/>
                <a:gd name="connsiteY30" fmla="*/ 3150558 h 6864558"/>
                <a:gd name="connsiteX31" fmla="*/ 5825178 w 6254832"/>
                <a:gd name="connsiteY31" fmla="*/ 3222323 h 6864558"/>
                <a:gd name="connsiteX32" fmla="*/ 5831923 w 6254832"/>
                <a:gd name="connsiteY32" fmla="*/ 3294276 h 6864558"/>
                <a:gd name="connsiteX33" fmla="*/ 5836233 w 6254832"/>
                <a:gd name="connsiteY33" fmla="*/ 3366416 h 6864558"/>
                <a:gd name="connsiteX34" fmla="*/ 5833047 w 6254832"/>
                <a:gd name="connsiteY34" fmla="*/ 3655726 h 6864558"/>
                <a:gd name="connsiteX35" fmla="*/ 5827426 w 6254832"/>
                <a:gd name="connsiteY35" fmla="*/ 3728054 h 6864558"/>
                <a:gd name="connsiteX36" fmla="*/ 5819556 w 6254832"/>
                <a:gd name="connsiteY36" fmla="*/ 3800194 h 6864558"/>
                <a:gd name="connsiteX37" fmla="*/ 5809063 w 6254832"/>
                <a:gd name="connsiteY37" fmla="*/ 3872147 h 6864558"/>
                <a:gd name="connsiteX38" fmla="*/ 5796696 w 6254832"/>
                <a:gd name="connsiteY38" fmla="*/ 3943912 h 6864558"/>
                <a:gd name="connsiteX39" fmla="*/ 5725305 w 6254832"/>
                <a:gd name="connsiteY39" fmla="*/ 4225165 h 6864558"/>
                <a:gd name="connsiteX40" fmla="*/ 5605384 w 6254832"/>
                <a:gd name="connsiteY40" fmla="*/ 4478312 h 6864558"/>
                <a:gd name="connsiteX41" fmla="*/ 5412573 w 6254832"/>
                <a:gd name="connsiteY41" fmla="*/ 4677306 h 6864558"/>
                <a:gd name="connsiteX42" fmla="*/ 5155867 w 6254832"/>
                <a:gd name="connsiteY42" fmla="*/ 4834703 h 6864558"/>
                <a:gd name="connsiteX43" fmla="*/ 4645452 w 6254832"/>
                <a:gd name="connsiteY43" fmla="*/ 5207396 h 6864558"/>
                <a:gd name="connsiteX44" fmla="*/ 4536211 w 6254832"/>
                <a:gd name="connsiteY44" fmla="*/ 5319072 h 6864558"/>
                <a:gd name="connsiteX45" fmla="*/ 4430343 w 6254832"/>
                <a:gd name="connsiteY45" fmla="*/ 5432061 h 6864558"/>
                <a:gd name="connsiteX46" fmla="*/ 4220668 w 6254832"/>
                <a:gd name="connsiteY46" fmla="*/ 5657663 h 6864558"/>
                <a:gd name="connsiteX47" fmla="*/ 4115174 w 6254832"/>
                <a:gd name="connsiteY47" fmla="*/ 5768777 h 6864558"/>
                <a:gd name="connsiteX48" fmla="*/ 4007245 w 6254832"/>
                <a:gd name="connsiteY48" fmla="*/ 5876707 h 6864558"/>
                <a:gd name="connsiteX49" fmla="*/ 3781081 w 6254832"/>
                <a:gd name="connsiteY49" fmla="*/ 6078887 h 6864558"/>
                <a:gd name="connsiteX50" fmla="*/ 3534493 w 6254832"/>
                <a:gd name="connsiteY50" fmla="*/ 6249775 h 6864558"/>
                <a:gd name="connsiteX51" fmla="*/ 3265232 w 6254832"/>
                <a:gd name="connsiteY51" fmla="*/ 6373068 h 6864558"/>
                <a:gd name="connsiteX52" fmla="*/ 3194779 w 6254832"/>
                <a:gd name="connsiteY52" fmla="*/ 6394804 h 6864558"/>
                <a:gd name="connsiteX53" fmla="*/ 3123575 w 6254832"/>
                <a:gd name="connsiteY53" fmla="*/ 6412792 h 6864558"/>
                <a:gd name="connsiteX54" fmla="*/ 3051435 w 6254832"/>
                <a:gd name="connsiteY54" fmla="*/ 6426471 h 6864558"/>
                <a:gd name="connsiteX55" fmla="*/ 2978733 w 6254832"/>
                <a:gd name="connsiteY55" fmla="*/ 6436214 h 6864558"/>
                <a:gd name="connsiteX56" fmla="*/ 2905656 w 6254832"/>
                <a:gd name="connsiteY56" fmla="*/ 6442211 h 6864558"/>
                <a:gd name="connsiteX57" fmla="*/ 2832204 w 6254832"/>
                <a:gd name="connsiteY57" fmla="*/ 6444459 h 6864558"/>
                <a:gd name="connsiteX58" fmla="*/ 2758565 w 6254832"/>
                <a:gd name="connsiteY58" fmla="*/ 6443335 h 6864558"/>
                <a:gd name="connsiteX59" fmla="*/ 2683239 w 6254832"/>
                <a:gd name="connsiteY59" fmla="*/ 6438463 h 6864558"/>
                <a:gd name="connsiteX60" fmla="*/ 2091503 w 6254832"/>
                <a:gd name="connsiteY60" fmla="*/ 6343275 h 6864558"/>
                <a:gd name="connsiteX61" fmla="*/ 1948347 w 6254832"/>
                <a:gd name="connsiteY61" fmla="*/ 6301490 h 6864558"/>
                <a:gd name="connsiteX62" fmla="*/ 1807626 w 6254832"/>
                <a:gd name="connsiteY62" fmla="*/ 6252585 h 6864558"/>
                <a:gd name="connsiteX63" fmla="*/ 1738297 w 6254832"/>
                <a:gd name="connsiteY63" fmla="*/ 6225790 h 6864558"/>
                <a:gd name="connsiteX64" fmla="*/ 1669529 w 6254832"/>
                <a:gd name="connsiteY64" fmla="*/ 6197684 h 6864558"/>
                <a:gd name="connsiteX65" fmla="*/ 1635239 w 6254832"/>
                <a:gd name="connsiteY65" fmla="*/ 6183630 h 6864558"/>
                <a:gd name="connsiteX66" fmla="*/ 1601699 w 6254832"/>
                <a:gd name="connsiteY66" fmla="*/ 6167891 h 6864558"/>
                <a:gd name="connsiteX67" fmla="*/ 1534618 w 6254832"/>
                <a:gd name="connsiteY67" fmla="*/ 6136411 h 6864558"/>
                <a:gd name="connsiteX68" fmla="*/ 592299 w 6254832"/>
                <a:gd name="connsiteY68" fmla="*/ 5443116 h 6864558"/>
                <a:gd name="connsiteX69" fmla="*/ 0 w 6254832"/>
                <a:gd name="connsiteY69" fmla="*/ 4496675 h 6864558"/>
                <a:gd name="connsiteX70" fmla="*/ 0 w 6254832"/>
                <a:gd name="connsiteY70" fmla="*/ 5523875 h 6864558"/>
                <a:gd name="connsiteX71" fmla="*/ 2766060 w 6254832"/>
                <a:gd name="connsiteY71" fmla="*/ 6864559 h 6864558"/>
                <a:gd name="connsiteX72" fmla="*/ 6254833 w 6254832"/>
                <a:gd name="connsiteY72" fmla="*/ 3432373 h 6864558"/>
                <a:gd name="connsiteX73" fmla="*/ 2766060 w 6254832"/>
                <a:gd name="connsiteY73" fmla="*/ 0 h 6864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6254832" h="6864558">
                  <a:moveTo>
                    <a:pt x="2766060" y="0"/>
                  </a:moveTo>
                  <a:cubicBezTo>
                    <a:pt x="1639549" y="0"/>
                    <a:pt x="637831" y="525405"/>
                    <a:pt x="0" y="1340683"/>
                  </a:cubicBezTo>
                  <a:lnTo>
                    <a:pt x="0" y="2201306"/>
                  </a:lnTo>
                  <a:cubicBezTo>
                    <a:pt x="375" y="2200181"/>
                    <a:pt x="937" y="2198870"/>
                    <a:pt x="1312" y="2197746"/>
                  </a:cubicBezTo>
                  <a:cubicBezTo>
                    <a:pt x="142969" y="1837045"/>
                    <a:pt x="347959" y="1497143"/>
                    <a:pt x="612723" y="1201649"/>
                  </a:cubicBezTo>
                  <a:cubicBezTo>
                    <a:pt x="876550" y="906155"/>
                    <a:pt x="1201836" y="655258"/>
                    <a:pt x="1571344" y="483245"/>
                  </a:cubicBezTo>
                  <a:lnTo>
                    <a:pt x="1641235" y="452328"/>
                  </a:lnTo>
                  <a:cubicBezTo>
                    <a:pt x="1664658" y="442210"/>
                    <a:pt x="1687518" y="430967"/>
                    <a:pt x="1711502" y="422348"/>
                  </a:cubicBezTo>
                  <a:lnTo>
                    <a:pt x="1783080" y="395178"/>
                  </a:lnTo>
                  <a:cubicBezTo>
                    <a:pt x="1807064" y="386372"/>
                    <a:pt x="1830674" y="376441"/>
                    <a:pt x="1855220" y="369133"/>
                  </a:cubicBezTo>
                  <a:lnTo>
                    <a:pt x="1928297" y="345711"/>
                  </a:lnTo>
                  <a:cubicBezTo>
                    <a:pt x="1952656" y="338028"/>
                    <a:pt x="1976828" y="329409"/>
                    <a:pt x="2001749" y="323600"/>
                  </a:cubicBezTo>
                  <a:lnTo>
                    <a:pt x="2076138" y="304300"/>
                  </a:lnTo>
                  <a:lnTo>
                    <a:pt x="2113426" y="294744"/>
                  </a:lnTo>
                  <a:lnTo>
                    <a:pt x="2132163" y="290060"/>
                  </a:lnTo>
                  <a:lnTo>
                    <a:pt x="2151089" y="286312"/>
                  </a:lnTo>
                  <a:cubicBezTo>
                    <a:pt x="2351395" y="241716"/>
                    <a:pt x="2557322" y="219044"/>
                    <a:pt x="2763249" y="218482"/>
                  </a:cubicBezTo>
                  <a:cubicBezTo>
                    <a:pt x="2968802" y="218294"/>
                    <a:pt x="3174167" y="247900"/>
                    <a:pt x="3372225" y="301302"/>
                  </a:cubicBezTo>
                  <a:cubicBezTo>
                    <a:pt x="3471347" y="327910"/>
                    <a:pt x="3568596" y="360513"/>
                    <a:pt x="3663596" y="398364"/>
                  </a:cubicBezTo>
                  <a:cubicBezTo>
                    <a:pt x="3758784" y="435652"/>
                    <a:pt x="3851348" y="479311"/>
                    <a:pt x="3941663" y="526717"/>
                  </a:cubicBezTo>
                  <a:cubicBezTo>
                    <a:pt x="4031979" y="573936"/>
                    <a:pt x="4119297" y="626402"/>
                    <a:pt x="4204366" y="681678"/>
                  </a:cubicBezTo>
                  <a:cubicBezTo>
                    <a:pt x="4289060" y="737516"/>
                    <a:pt x="4370944" y="797289"/>
                    <a:pt x="4450018" y="860061"/>
                  </a:cubicBezTo>
                  <a:cubicBezTo>
                    <a:pt x="4529091" y="922832"/>
                    <a:pt x="4605540" y="988601"/>
                    <a:pt x="4678992" y="1057181"/>
                  </a:cubicBezTo>
                  <a:cubicBezTo>
                    <a:pt x="4752444" y="1125574"/>
                    <a:pt x="4822335" y="1197527"/>
                    <a:pt x="4889791" y="1271166"/>
                  </a:cubicBezTo>
                  <a:cubicBezTo>
                    <a:pt x="4957247" y="1344805"/>
                    <a:pt x="5021705" y="1420693"/>
                    <a:pt x="5083164" y="1498642"/>
                  </a:cubicBezTo>
                  <a:cubicBezTo>
                    <a:pt x="5144062" y="1576965"/>
                    <a:pt x="5202899" y="1656601"/>
                    <a:pt x="5257987" y="1738484"/>
                  </a:cubicBezTo>
                  <a:cubicBezTo>
                    <a:pt x="5313076" y="1820368"/>
                    <a:pt x="5365354" y="1903751"/>
                    <a:pt x="5413510" y="1989195"/>
                  </a:cubicBezTo>
                  <a:cubicBezTo>
                    <a:pt x="5462041" y="2074451"/>
                    <a:pt x="5507011" y="2161207"/>
                    <a:pt x="5548609" y="2249462"/>
                  </a:cubicBezTo>
                  <a:cubicBezTo>
                    <a:pt x="5631430" y="2426158"/>
                    <a:pt x="5698323" y="2608851"/>
                    <a:pt x="5747791" y="2795666"/>
                  </a:cubicBezTo>
                  <a:cubicBezTo>
                    <a:pt x="5771963" y="2889167"/>
                    <a:pt x="5791825" y="2983792"/>
                    <a:pt x="5806814" y="3078980"/>
                  </a:cubicBezTo>
                  <a:cubicBezTo>
                    <a:pt x="5810562" y="3102777"/>
                    <a:pt x="5814497" y="3126574"/>
                    <a:pt x="5816933" y="3150558"/>
                  </a:cubicBezTo>
                  <a:cubicBezTo>
                    <a:pt x="5819556" y="3174542"/>
                    <a:pt x="5823304" y="3198339"/>
                    <a:pt x="5825178" y="3222323"/>
                  </a:cubicBezTo>
                  <a:cubicBezTo>
                    <a:pt x="5827426" y="3246308"/>
                    <a:pt x="5830050" y="3270292"/>
                    <a:pt x="5831923" y="3294276"/>
                  </a:cubicBezTo>
                  <a:lnTo>
                    <a:pt x="5836233" y="3366416"/>
                  </a:lnTo>
                  <a:cubicBezTo>
                    <a:pt x="5839981" y="3462728"/>
                    <a:pt x="5839981" y="3559227"/>
                    <a:pt x="5833047" y="3655726"/>
                  </a:cubicBezTo>
                  <a:cubicBezTo>
                    <a:pt x="5830986" y="3679711"/>
                    <a:pt x="5830237" y="3704069"/>
                    <a:pt x="5827426" y="3728054"/>
                  </a:cubicBezTo>
                  <a:lnTo>
                    <a:pt x="5819556" y="3800194"/>
                  </a:lnTo>
                  <a:lnTo>
                    <a:pt x="5809063" y="3872147"/>
                  </a:lnTo>
                  <a:cubicBezTo>
                    <a:pt x="5805690" y="3896131"/>
                    <a:pt x="5800818" y="3919928"/>
                    <a:pt x="5796696" y="3943912"/>
                  </a:cubicBezTo>
                  <a:cubicBezTo>
                    <a:pt x="5778708" y="4039287"/>
                    <a:pt x="5755848" y="4134662"/>
                    <a:pt x="5725305" y="4225165"/>
                  </a:cubicBezTo>
                  <a:cubicBezTo>
                    <a:pt x="5694763" y="4315669"/>
                    <a:pt x="5656726" y="4402237"/>
                    <a:pt x="5605384" y="4478312"/>
                  </a:cubicBezTo>
                  <a:cubicBezTo>
                    <a:pt x="5554980" y="4555324"/>
                    <a:pt x="5489960" y="4620718"/>
                    <a:pt x="5412573" y="4677306"/>
                  </a:cubicBezTo>
                  <a:cubicBezTo>
                    <a:pt x="5335374" y="4734269"/>
                    <a:pt x="5245995" y="4782987"/>
                    <a:pt x="5155867" y="4834703"/>
                  </a:cubicBezTo>
                  <a:cubicBezTo>
                    <a:pt x="4973924" y="4936261"/>
                    <a:pt x="4794791" y="5058806"/>
                    <a:pt x="4645452" y="5207396"/>
                  </a:cubicBezTo>
                  <a:cubicBezTo>
                    <a:pt x="4607414" y="5244497"/>
                    <a:pt x="4571813" y="5281597"/>
                    <a:pt x="4536211" y="5319072"/>
                  </a:cubicBezTo>
                  <a:lnTo>
                    <a:pt x="4430343" y="5432061"/>
                  </a:lnTo>
                  <a:cubicBezTo>
                    <a:pt x="4360264" y="5507574"/>
                    <a:pt x="4290934" y="5583087"/>
                    <a:pt x="4220668" y="5657663"/>
                  </a:cubicBezTo>
                  <a:cubicBezTo>
                    <a:pt x="4185628" y="5694951"/>
                    <a:pt x="4150589" y="5732052"/>
                    <a:pt x="4115174" y="5768777"/>
                  </a:cubicBezTo>
                  <a:cubicBezTo>
                    <a:pt x="4079573" y="5805316"/>
                    <a:pt x="4043597" y="5841292"/>
                    <a:pt x="4007245" y="5876707"/>
                  </a:cubicBezTo>
                  <a:cubicBezTo>
                    <a:pt x="3934543" y="5947723"/>
                    <a:pt x="3859405" y="6015740"/>
                    <a:pt x="3781081" y="6078887"/>
                  </a:cubicBezTo>
                  <a:cubicBezTo>
                    <a:pt x="3702945" y="6142220"/>
                    <a:pt x="3620312" y="6199557"/>
                    <a:pt x="3534493" y="6249775"/>
                  </a:cubicBezTo>
                  <a:cubicBezTo>
                    <a:pt x="3448300" y="6299429"/>
                    <a:pt x="3358359" y="6341589"/>
                    <a:pt x="3265232" y="6373068"/>
                  </a:cubicBezTo>
                  <a:cubicBezTo>
                    <a:pt x="3241998" y="6381313"/>
                    <a:pt x="3218201" y="6387497"/>
                    <a:pt x="3194779" y="6394804"/>
                  </a:cubicBezTo>
                  <a:cubicBezTo>
                    <a:pt x="3171169" y="6401175"/>
                    <a:pt x="3147185" y="6406797"/>
                    <a:pt x="3123575" y="6412792"/>
                  </a:cubicBezTo>
                  <a:cubicBezTo>
                    <a:pt x="3099404" y="6417477"/>
                    <a:pt x="3075420" y="6422161"/>
                    <a:pt x="3051435" y="6426471"/>
                  </a:cubicBezTo>
                  <a:cubicBezTo>
                    <a:pt x="3027076" y="6429657"/>
                    <a:pt x="3002904" y="6433591"/>
                    <a:pt x="2978733" y="6436214"/>
                  </a:cubicBezTo>
                  <a:cubicBezTo>
                    <a:pt x="2954374" y="6438088"/>
                    <a:pt x="2930015" y="6440899"/>
                    <a:pt x="2905656" y="6442211"/>
                  </a:cubicBezTo>
                  <a:cubicBezTo>
                    <a:pt x="2881109" y="6442960"/>
                    <a:pt x="2856751" y="6444272"/>
                    <a:pt x="2832204" y="6444459"/>
                  </a:cubicBezTo>
                  <a:cubicBezTo>
                    <a:pt x="2807658" y="6444084"/>
                    <a:pt x="2783298" y="6444084"/>
                    <a:pt x="2758565" y="6443335"/>
                  </a:cubicBezTo>
                  <a:lnTo>
                    <a:pt x="2683239" y="6438463"/>
                  </a:lnTo>
                  <a:cubicBezTo>
                    <a:pt x="2482559" y="6425909"/>
                    <a:pt x="2284126" y="6393492"/>
                    <a:pt x="2091503" y="6343275"/>
                  </a:cubicBezTo>
                  <a:lnTo>
                    <a:pt x="1948347" y="6301490"/>
                  </a:lnTo>
                  <a:cubicBezTo>
                    <a:pt x="1901127" y="6286126"/>
                    <a:pt x="1854658" y="6268699"/>
                    <a:pt x="1807626" y="6252585"/>
                  </a:cubicBezTo>
                  <a:cubicBezTo>
                    <a:pt x="1784017" y="6245090"/>
                    <a:pt x="1761344" y="6234972"/>
                    <a:pt x="1738297" y="6225790"/>
                  </a:cubicBezTo>
                  <a:lnTo>
                    <a:pt x="1669529" y="6197684"/>
                  </a:lnTo>
                  <a:lnTo>
                    <a:pt x="1635239" y="6183630"/>
                  </a:lnTo>
                  <a:lnTo>
                    <a:pt x="1601699" y="6167891"/>
                  </a:lnTo>
                  <a:lnTo>
                    <a:pt x="1534618" y="6136411"/>
                  </a:lnTo>
                  <a:cubicBezTo>
                    <a:pt x="1179164" y="5964961"/>
                    <a:pt x="857250" y="5729616"/>
                    <a:pt x="592299" y="5443116"/>
                  </a:cubicBezTo>
                  <a:cubicBezTo>
                    <a:pt x="336904" y="5166173"/>
                    <a:pt x="137160" y="4842573"/>
                    <a:pt x="0" y="4496675"/>
                  </a:cubicBezTo>
                  <a:lnTo>
                    <a:pt x="0" y="5523875"/>
                  </a:lnTo>
                  <a:cubicBezTo>
                    <a:pt x="637831" y="6338966"/>
                    <a:pt x="1639549" y="6864559"/>
                    <a:pt x="2766060" y="6864559"/>
                  </a:cubicBezTo>
                  <a:cubicBezTo>
                    <a:pt x="4692858" y="6864559"/>
                    <a:pt x="6254833" y="5327879"/>
                    <a:pt x="6254833" y="3432373"/>
                  </a:cubicBezTo>
                  <a:cubicBezTo>
                    <a:pt x="6254833" y="1536679"/>
                    <a:pt x="4692858" y="0"/>
                    <a:pt x="2766060" y="0"/>
                  </a:cubicBezTo>
                  <a:close/>
                </a:path>
              </a:pathLst>
            </a:custGeom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6C70DA03-92FD-5149-8D2E-2A12C6D5E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373" y="234603"/>
            <a:ext cx="5933139" cy="1454051"/>
          </a:xfrm>
        </p:spPr>
        <p:txBody>
          <a:bodyPr anchor="b">
            <a:normAutofit/>
          </a:bodyPr>
          <a:lstStyle/>
          <a:p>
            <a:pPr algn="r"/>
            <a:r>
              <a:rPr lang="fr-FR" sz="3600" dirty="0">
                <a:solidFill>
                  <a:schemeClr val="tx2"/>
                </a:solidFill>
                <a:latin typeface="+mn-lt"/>
              </a:rPr>
              <a:t>Acteurs de première ligne pour quels enjeux ? 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56B33E3-B2C5-7249-88EA-60DBEEE42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992" y="2344413"/>
            <a:ext cx="5780214" cy="3639289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 algn="just">
              <a:buNone/>
            </a:pPr>
            <a:endParaRPr lang="fr-FR" sz="17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chemeClr val="tx2"/>
                </a:solidFill>
                <a:cs typeface="Arial" panose="020B0604020202020204" pitchFamily="34" charset="0"/>
              </a:rPr>
              <a:t>Proximité &amp; aller vers  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fr-FR" sz="20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chemeClr val="tx2"/>
                </a:solidFill>
                <a:cs typeface="Arial" panose="020B0604020202020204" pitchFamily="34" charset="0"/>
              </a:rPr>
              <a:t>Médiation de santé &amp; approche communautaire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fr-FR" sz="20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chemeClr val="tx2"/>
                </a:solidFill>
                <a:cs typeface="Arial" panose="020B0604020202020204" pitchFamily="34" charset="0"/>
              </a:rPr>
              <a:t>Prise en compte des déterminants sociaux de santé </a:t>
            </a:r>
          </a:p>
          <a:p>
            <a:pPr marL="265113" indent="0" algn="just">
              <a:buNone/>
            </a:pPr>
            <a:r>
              <a:rPr lang="fr-FR" sz="2000" dirty="0">
                <a:solidFill>
                  <a:schemeClr val="tx2"/>
                </a:solidFill>
                <a:cs typeface="Arial" panose="020B0604020202020204" pitchFamily="34" charset="0"/>
              </a:rPr>
              <a:t>&amp; coordination des parcours de santé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fr-FR" sz="20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chemeClr val="tx2"/>
                </a:solidFill>
                <a:cs typeface="Arial" panose="020B0604020202020204" pitchFamily="34" charset="0"/>
              </a:rPr>
              <a:t>Identifier les besoins (en temps réel) &amp; capacité de réactivité </a:t>
            </a:r>
          </a:p>
          <a:p>
            <a:pPr algn="just"/>
            <a:endParaRPr lang="fr-FR" sz="1700" dirty="0">
              <a:solidFill>
                <a:schemeClr val="tx2"/>
              </a:solidFill>
              <a:latin typeface="Avenir Book" panose="02000503020000020003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2335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F55C4E6B-34FB-D63B-3488-D15F9427C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465" y="538899"/>
            <a:ext cx="2638118" cy="1837349"/>
          </a:xfrm>
        </p:spPr>
        <p:txBody>
          <a:bodyPr>
            <a:normAutofit fontScale="90000"/>
          </a:bodyPr>
          <a:lstStyle/>
          <a:p>
            <a:pPr algn="r"/>
            <a:r>
              <a:rPr lang="en-US" sz="3600" dirty="0">
                <a:latin typeface="Avenir Book" panose="02000503020000020003" pitchFamily="2" charset="0"/>
              </a:rPr>
              <a:t>des partages </a:t>
            </a:r>
            <a:br>
              <a:rPr lang="en-US" sz="3600" dirty="0">
                <a:latin typeface="Avenir Book" panose="02000503020000020003" pitchFamily="2" charset="0"/>
              </a:rPr>
            </a:br>
            <a:r>
              <a:rPr lang="en-US" sz="3600" dirty="0">
                <a:latin typeface="Avenir Book" panose="02000503020000020003" pitchFamily="2" charset="0"/>
              </a:rPr>
              <a:t>de </a:t>
            </a:r>
            <a:r>
              <a:rPr lang="en-US" sz="3600" dirty="0" err="1">
                <a:latin typeface="Avenir Book" panose="02000503020000020003" pitchFamily="2" charset="0"/>
              </a:rPr>
              <a:t>savoirs</a:t>
            </a:r>
            <a:r>
              <a:rPr lang="en-US" sz="3600" dirty="0">
                <a:latin typeface="Avenir Book" panose="02000503020000020003" pitchFamily="2" charset="0"/>
              </a:rPr>
              <a:t>, </a:t>
            </a:r>
            <a:br>
              <a:rPr lang="en-US" sz="3600" dirty="0">
                <a:latin typeface="Avenir Book" panose="02000503020000020003" pitchFamily="2" charset="0"/>
              </a:rPr>
            </a:br>
            <a:r>
              <a:rPr lang="en-US" sz="3600" dirty="0" err="1">
                <a:latin typeface="Avenir Book" panose="02000503020000020003" pitchFamily="2" charset="0"/>
              </a:rPr>
              <a:t>d’expériences</a:t>
            </a:r>
            <a:r>
              <a:rPr lang="en-US" sz="3600" dirty="0">
                <a:latin typeface="Avenir Book" panose="02000503020000020003" pitchFamily="2" charset="0"/>
              </a:rPr>
              <a:t>, </a:t>
            </a:r>
            <a:br>
              <a:rPr lang="en-US" sz="3600" dirty="0">
                <a:latin typeface="Avenir Book" panose="02000503020000020003" pitchFamily="2" charset="0"/>
              </a:rPr>
            </a:br>
            <a:r>
              <a:rPr lang="en-US" sz="3600" dirty="0">
                <a:latin typeface="Avenir Book" panose="02000503020000020003" pitchFamily="2" charset="0"/>
              </a:rPr>
              <a:t>et </a:t>
            </a:r>
            <a:r>
              <a:rPr lang="en-US" sz="3600" dirty="0" err="1">
                <a:latin typeface="Avenir Book" panose="02000503020000020003" pitchFamily="2" charset="0"/>
              </a:rPr>
              <a:t>d’idées</a:t>
            </a:r>
            <a:r>
              <a:rPr lang="en-US" sz="3600" dirty="0">
                <a:latin typeface="Avenir Book" panose="02000503020000020003" pitchFamily="2" charset="0"/>
              </a:rPr>
              <a:t>...</a:t>
            </a:r>
            <a:endParaRPr lang="fr-FR" sz="3600" dirty="0">
              <a:solidFill>
                <a:schemeClr val="tx2"/>
              </a:solidFill>
            </a:endParaRP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E60AD751-31D5-F20C-8E7F-EA92FB715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635500"/>
            <a:ext cx="3886200" cy="1917700"/>
          </a:xfr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anchor="t">
            <a:normAutofit fontScale="62500" lnSpcReduction="20000"/>
          </a:bodyPr>
          <a:lstStyle/>
          <a:p>
            <a:pPr marL="0" lvl="0" indent="0" defTabSz="1778000">
              <a:lnSpc>
                <a:spcPct val="100000"/>
              </a:lnSpc>
              <a:spcBef>
                <a:spcPct val="0"/>
              </a:spcBef>
              <a:buNone/>
            </a:pPr>
            <a:r>
              <a:rPr lang="fr-FR" sz="2600" dirty="0">
                <a:latin typeface="Avenir Book" panose="02000503020000020003" pitchFamily="2" charset="0"/>
              </a:rPr>
              <a:t>A l’instar de l’</a:t>
            </a:r>
            <a:r>
              <a:rPr lang="fr-FR" sz="2600" i="1" dirty="0" err="1">
                <a:latin typeface="Avenir Book" panose="02000503020000020003" pitchFamily="2" charset="0"/>
              </a:rPr>
              <a:t>empowerment</a:t>
            </a:r>
            <a:r>
              <a:rPr lang="fr-FR" sz="2600" dirty="0">
                <a:latin typeface="Avenir Book" panose="02000503020000020003" pitchFamily="2" charset="0"/>
              </a:rPr>
              <a:t> </a:t>
            </a:r>
          </a:p>
          <a:p>
            <a:pPr marL="0" lvl="0" indent="0" defTabSz="1778000">
              <a:lnSpc>
                <a:spcPct val="100000"/>
              </a:lnSpc>
              <a:spcBef>
                <a:spcPct val="0"/>
              </a:spcBef>
              <a:buNone/>
            </a:pPr>
            <a:r>
              <a:rPr lang="fr-FR" sz="2600" dirty="0">
                <a:latin typeface="Avenir Book" panose="02000503020000020003" pitchFamily="2" charset="0"/>
              </a:rPr>
              <a:t>des individus...</a:t>
            </a:r>
          </a:p>
          <a:p>
            <a:pPr marL="0" lvl="0" indent="0" defTabSz="1778000">
              <a:lnSpc>
                <a:spcPct val="100000"/>
              </a:lnSpc>
              <a:spcBef>
                <a:spcPct val="0"/>
              </a:spcBef>
              <a:buNone/>
            </a:pPr>
            <a:endParaRPr lang="fr-FR" sz="2600" dirty="0">
              <a:latin typeface="Avenir Book" panose="02000503020000020003" pitchFamily="2" charset="0"/>
            </a:endParaRPr>
          </a:p>
          <a:p>
            <a:pPr marL="0" lvl="0" indent="0" defTabSz="1778000">
              <a:lnSpc>
                <a:spcPct val="100000"/>
              </a:lnSpc>
              <a:spcBef>
                <a:spcPct val="0"/>
              </a:spcBef>
              <a:buNone/>
            </a:pPr>
            <a:endParaRPr lang="fr-FR" sz="2600" dirty="0">
              <a:latin typeface="Avenir Book" panose="02000503020000020003" pitchFamily="2" charset="0"/>
            </a:endParaRPr>
          </a:p>
          <a:p>
            <a:pPr defTabSz="17780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sz="2600" dirty="0">
                <a:latin typeface="Avenir Book" panose="02000503020000020003" pitchFamily="2" charset="0"/>
              </a:rPr>
              <a:t>il s’agit d’</a:t>
            </a:r>
            <a:r>
              <a:rPr lang="fr-FR" sz="2600" dirty="0" err="1">
                <a:latin typeface="Avenir Book" panose="02000503020000020003" pitchFamily="2" charset="0"/>
              </a:rPr>
              <a:t>empouvoirer</a:t>
            </a:r>
            <a:r>
              <a:rPr lang="fr-FR" sz="2600" dirty="0">
                <a:latin typeface="Avenir Book" panose="02000503020000020003" pitchFamily="2" charset="0"/>
              </a:rPr>
              <a:t> </a:t>
            </a:r>
          </a:p>
          <a:p>
            <a:pPr marL="0" indent="0" defTabSz="1778000">
              <a:lnSpc>
                <a:spcPct val="100000"/>
              </a:lnSpc>
              <a:spcBef>
                <a:spcPct val="0"/>
              </a:spcBef>
              <a:buNone/>
            </a:pPr>
            <a:r>
              <a:rPr lang="fr-FR" sz="2600" dirty="0">
                <a:latin typeface="Avenir Book" panose="02000503020000020003" pitchFamily="2" charset="0"/>
              </a:rPr>
              <a:t>      les associations </a:t>
            </a:r>
          </a:p>
          <a:p>
            <a:pPr marL="0" indent="0" defTabSz="1778000">
              <a:lnSpc>
                <a:spcPct val="100000"/>
              </a:lnSpc>
              <a:spcBef>
                <a:spcPct val="0"/>
              </a:spcBef>
              <a:buNone/>
            </a:pPr>
            <a:r>
              <a:rPr lang="fr-FR" sz="2600" dirty="0">
                <a:latin typeface="Avenir Book" panose="02000503020000020003" pitchFamily="2" charset="0"/>
              </a:rPr>
              <a:t>      en s’appuyant sur </a:t>
            </a:r>
          </a:p>
          <a:p>
            <a:pPr marL="0" indent="0" defTabSz="1778000">
              <a:lnSpc>
                <a:spcPct val="100000"/>
              </a:lnSpc>
              <a:spcBef>
                <a:spcPct val="0"/>
              </a:spcBef>
              <a:buNone/>
            </a:pPr>
            <a:r>
              <a:rPr lang="fr-FR" sz="2600" dirty="0">
                <a:latin typeface="Avenir Book" panose="02000503020000020003" pitchFamily="2" charset="0"/>
              </a:rPr>
              <a:t>      la communauté d’acteurs des </a:t>
            </a:r>
            <a:r>
              <a:rPr lang="fr-FR" sz="2600" dirty="0" err="1">
                <a:latin typeface="Avenir Book" panose="02000503020000020003" pitchFamily="2" charset="0"/>
              </a:rPr>
              <a:t>Outre-Mers</a:t>
            </a:r>
            <a:endParaRPr lang="fr-FR" sz="2600" kern="1200" dirty="0">
              <a:latin typeface="Avenir Book" panose="02000503020000020003" pitchFamily="2" charset="0"/>
            </a:endParaRPr>
          </a:p>
          <a:p>
            <a:pPr marL="0" indent="0">
              <a:buNone/>
            </a:pPr>
            <a:endParaRPr lang="fr-FR" sz="2000" dirty="0">
              <a:solidFill>
                <a:schemeClr val="tx2"/>
              </a:solidFill>
            </a:endParaRPr>
          </a:p>
        </p:txBody>
      </p:sp>
      <p:grpSp>
        <p:nvGrpSpPr>
          <p:cNvPr id="31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Ellipse 5">
            <a:extLst>
              <a:ext uri="{FF2B5EF4-FFF2-40B4-BE49-F238E27FC236}">
                <a16:creationId xmlns:a16="http://schemas.microsoft.com/office/drawing/2014/main" id="{AFC88807-823B-CCEA-C0A9-377325F428C7}"/>
              </a:ext>
            </a:extLst>
          </p:cNvPr>
          <p:cNvSpPr/>
          <p:nvPr/>
        </p:nvSpPr>
        <p:spPr>
          <a:xfrm>
            <a:off x="6095847" y="958850"/>
            <a:ext cx="5258673" cy="49403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rPr>
              <a:t>Des acteurs associatifs, institutionnels </a:t>
            </a:r>
          </a:p>
          <a:p>
            <a:pPr algn="ctr"/>
            <a:r>
              <a:rPr lang="fr-FR" sz="3600" dirty="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rPr>
              <a:t>et décideurs </a:t>
            </a:r>
          </a:p>
          <a:p>
            <a:pPr algn="ctr"/>
            <a:r>
              <a:rPr lang="fr-FR" sz="3600" dirty="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rPr>
              <a:t>vers une dynamique plus circulaire </a:t>
            </a:r>
            <a:r>
              <a:rPr lang="fr-FR" sz="3600" dirty="0">
                <a:solidFill>
                  <a:srgbClr val="FFFFFF"/>
                </a:solidFill>
                <a:latin typeface="Avenir Book" panose="02000503020000020003" pitchFamily="2" charset="0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32658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E10650BA-D090-4A23-98E3-B48BBAEA9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4" descr="Grand groupe de parachutistes en vol">
            <a:extLst>
              <a:ext uri="{FF2B5EF4-FFF2-40B4-BE49-F238E27FC236}">
                <a16:creationId xmlns:a16="http://schemas.microsoft.com/office/drawing/2014/main" id="{C0D2C20D-D834-0323-1920-7A7303A08A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09" r="21041"/>
          <a:stretch/>
        </p:blipFill>
        <p:spPr>
          <a:xfrm>
            <a:off x="-9527" y="3725"/>
            <a:ext cx="5855313" cy="6717455"/>
          </a:xfrm>
          <a:prstGeom prst="rect">
            <a:avLst/>
          </a:prstGeom>
        </p:spPr>
      </p:pic>
      <p:grpSp>
        <p:nvGrpSpPr>
          <p:cNvPr id="19" name="Group 10">
            <a:extLst>
              <a:ext uri="{FF2B5EF4-FFF2-40B4-BE49-F238E27FC236}">
                <a16:creationId xmlns:a16="http://schemas.microsoft.com/office/drawing/2014/main" id="{FFB939B9-73CE-4644-87BB-72AEBF00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9527" y="-6558"/>
            <a:ext cx="6254832" cy="6874766"/>
            <a:chOff x="-9149" y="3725"/>
            <a:chExt cx="6254832" cy="688720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5F2A0CF-7879-4629-AC2B-4069D77A3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38645"/>
              <a:ext cx="5933139" cy="6387893"/>
            </a:xfrm>
            <a:custGeom>
              <a:avLst/>
              <a:gdLst>
                <a:gd name="connsiteX0" fmla="*/ 5852909 w 5933139"/>
                <a:gd name="connsiteY0" fmla="*/ 2469528 h 6335678"/>
                <a:gd name="connsiteX1" fmla="*/ 5830799 w 5933139"/>
                <a:gd name="connsiteY1" fmla="*/ 2394015 h 6335678"/>
                <a:gd name="connsiteX2" fmla="*/ 5805878 w 5933139"/>
                <a:gd name="connsiteY2" fmla="*/ 2319439 h 6335678"/>
                <a:gd name="connsiteX3" fmla="*/ 5778708 w 5933139"/>
                <a:gd name="connsiteY3" fmla="*/ 2245800 h 6335678"/>
                <a:gd name="connsiteX4" fmla="*/ 5652978 w 5933139"/>
                <a:gd name="connsiteY4" fmla="*/ 1959675 h 6335678"/>
                <a:gd name="connsiteX5" fmla="*/ 5327691 w 5933139"/>
                <a:gd name="connsiteY5" fmla="*/ 1432958 h 6335678"/>
                <a:gd name="connsiteX6" fmla="*/ 4921458 w 5933139"/>
                <a:gd name="connsiteY6" fmla="*/ 973322 h 6335678"/>
                <a:gd name="connsiteX7" fmla="*/ 4450018 w 5933139"/>
                <a:gd name="connsiteY7" fmla="*/ 586764 h 6335678"/>
                <a:gd name="connsiteX8" fmla="*/ 4193311 w 5933139"/>
                <a:gd name="connsiteY8" fmla="*/ 423558 h 6335678"/>
                <a:gd name="connsiteX9" fmla="*/ 3924237 w 5933139"/>
                <a:gd name="connsiteY9" fmla="*/ 281901 h 6335678"/>
                <a:gd name="connsiteX10" fmla="*/ 3352175 w 5933139"/>
                <a:gd name="connsiteY10" fmla="*/ 75786 h 6335678"/>
                <a:gd name="connsiteX11" fmla="*/ 3051997 w 5933139"/>
                <a:gd name="connsiteY11" fmla="*/ 19011 h 6335678"/>
                <a:gd name="connsiteX12" fmla="*/ 2745823 w 5933139"/>
                <a:gd name="connsiteY12" fmla="*/ 86 h 6335678"/>
                <a:gd name="connsiteX13" fmla="*/ 2141720 w 5933139"/>
                <a:gd name="connsiteY13" fmla="*/ 55550 h 6335678"/>
                <a:gd name="connsiteX14" fmla="*/ 1551295 w 5933139"/>
                <a:gd name="connsiteY14" fmla="*/ 216319 h 6335678"/>
                <a:gd name="connsiteX15" fmla="*/ 1001718 w 5933139"/>
                <a:gd name="connsiteY15" fmla="*/ 498134 h 6335678"/>
                <a:gd name="connsiteX16" fmla="*/ 754755 w 5933139"/>
                <a:gd name="connsiteY16" fmla="*/ 685886 h 6335678"/>
                <a:gd name="connsiteX17" fmla="*/ 533462 w 5933139"/>
                <a:gd name="connsiteY17" fmla="*/ 903056 h 6335678"/>
                <a:gd name="connsiteX18" fmla="*/ 0 w 5933139"/>
                <a:gd name="connsiteY18" fmla="*/ 1646568 h 6335678"/>
                <a:gd name="connsiteX19" fmla="*/ 0 w 5933139"/>
                <a:gd name="connsiteY19" fmla="*/ 4709059 h 6335678"/>
                <a:gd name="connsiteX20" fmla="*/ 120671 w 5933139"/>
                <a:gd name="connsiteY20" fmla="*/ 4907491 h 6335678"/>
                <a:gd name="connsiteX21" fmla="*/ 507979 w 5933139"/>
                <a:gd name="connsiteY21" fmla="*/ 5384178 h 6335678"/>
                <a:gd name="connsiteX22" fmla="*/ 972112 w 5933139"/>
                <a:gd name="connsiteY22" fmla="*/ 5778607 h 6335678"/>
                <a:gd name="connsiteX23" fmla="*/ 1229943 w 5933139"/>
                <a:gd name="connsiteY23" fmla="*/ 5939939 h 6335678"/>
                <a:gd name="connsiteX24" fmla="*/ 1502389 w 5933139"/>
                <a:gd name="connsiteY24" fmla="*/ 6073913 h 6335678"/>
                <a:gd name="connsiteX25" fmla="*/ 2673870 w 5933139"/>
                <a:gd name="connsiteY25" fmla="*/ 6333993 h 6335678"/>
                <a:gd name="connsiteX26" fmla="*/ 2749196 w 5933139"/>
                <a:gd name="connsiteY26" fmla="*/ 6335679 h 6335678"/>
                <a:gd name="connsiteX27" fmla="*/ 2787983 w 5933139"/>
                <a:gd name="connsiteY27" fmla="*/ 6335492 h 6335678"/>
                <a:gd name="connsiteX28" fmla="*/ 2826770 w 5933139"/>
                <a:gd name="connsiteY28" fmla="*/ 6334368 h 6335678"/>
                <a:gd name="connsiteX29" fmla="*/ 2981918 w 5933139"/>
                <a:gd name="connsiteY29" fmla="*/ 6319939 h 6335678"/>
                <a:gd name="connsiteX30" fmla="*/ 3285282 w 5933139"/>
                <a:gd name="connsiteY30" fmla="*/ 6241803 h 6335678"/>
                <a:gd name="connsiteX31" fmla="*/ 3566347 w 5933139"/>
                <a:gd name="connsiteY31" fmla="*/ 6104831 h 6335678"/>
                <a:gd name="connsiteX32" fmla="*/ 3818369 w 5933139"/>
                <a:gd name="connsiteY32" fmla="*/ 5926823 h 6335678"/>
                <a:gd name="connsiteX33" fmla="*/ 4044908 w 5933139"/>
                <a:gd name="connsiteY33" fmla="*/ 5726329 h 6335678"/>
                <a:gd name="connsiteX34" fmla="*/ 4151151 w 5933139"/>
                <a:gd name="connsiteY34" fmla="*/ 5622147 h 6335678"/>
                <a:gd name="connsiteX35" fmla="*/ 4253834 w 5933139"/>
                <a:gd name="connsiteY35" fmla="*/ 5516841 h 6335678"/>
                <a:gd name="connsiteX36" fmla="*/ 4452453 w 5933139"/>
                <a:gd name="connsiteY36" fmla="*/ 5306979 h 6335678"/>
                <a:gd name="connsiteX37" fmla="*/ 4548578 w 5933139"/>
                <a:gd name="connsiteY37" fmla="*/ 5202797 h 6335678"/>
                <a:gd name="connsiteX38" fmla="*/ 4596546 w 5933139"/>
                <a:gd name="connsiteY38" fmla="*/ 5151456 h 6335678"/>
                <a:gd name="connsiteX39" fmla="*/ 4643016 w 5933139"/>
                <a:gd name="connsiteY39" fmla="*/ 5103300 h 6335678"/>
                <a:gd name="connsiteX40" fmla="*/ 4739515 w 5933139"/>
                <a:gd name="connsiteY40" fmla="*/ 5013172 h 6335678"/>
                <a:gd name="connsiteX41" fmla="*/ 4842198 w 5933139"/>
                <a:gd name="connsiteY41" fmla="*/ 4930164 h 6335678"/>
                <a:gd name="connsiteX42" fmla="*/ 5071360 w 5933139"/>
                <a:gd name="connsiteY42" fmla="*/ 4780449 h 6335678"/>
                <a:gd name="connsiteX43" fmla="*/ 5332001 w 5933139"/>
                <a:gd name="connsiteY43" fmla="*/ 4615932 h 6335678"/>
                <a:gd name="connsiteX44" fmla="*/ 5397396 w 5933139"/>
                <a:gd name="connsiteY44" fmla="*/ 4563655 h 6335678"/>
                <a:gd name="connsiteX45" fmla="*/ 5459417 w 5933139"/>
                <a:gd name="connsiteY45" fmla="*/ 4505380 h 6335678"/>
                <a:gd name="connsiteX46" fmla="*/ 5567159 w 5933139"/>
                <a:gd name="connsiteY46" fmla="*/ 4374029 h 6335678"/>
                <a:gd name="connsiteX47" fmla="*/ 5651292 w 5933139"/>
                <a:gd name="connsiteY47" fmla="*/ 4231810 h 6335678"/>
                <a:gd name="connsiteX48" fmla="*/ 5716686 w 5933139"/>
                <a:gd name="connsiteY48" fmla="*/ 4085655 h 6335678"/>
                <a:gd name="connsiteX49" fmla="*/ 5820681 w 5933139"/>
                <a:gd name="connsiteY49" fmla="*/ 3791848 h 6335678"/>
                <a:gd name="connsiteX50" fmla="*/ 5898629 w 5933139"/>
                <a:gd name="connsiteY50" fmla="*/ 3487922 h 6335678"/>
                <a:gd name="connsiteX51" fmla="*/ 5932170 w 5933139"/>
                <a:gd name="connsiteY51" fmla="*/ 3174066 h 6335678"/>
                <a:gd name="connsiteX52" fmla="*/ 5872209 w 5933139"/>
                <a:gd name="connsiteY52" fmla="*/ 2545978 h 6335678"/>
                <a:gd name="connsiteX53" fmla="*/ 5852909 w 5933139"/>
                <a:gd name="connsiteY53" fmla="*/ 2469528 h 6335678"/>
                <a:gd name="connsiteX54" fmla="*/ 5507386 w 5933139"/>
                <a:gd name="connsiteY54" fmla="*/ 3724580 h 6335678"/>
                <a:gd name="connsiteX55" fmla="*/ 5453609 w 5933139"/>
                <a:gd name="connsiteY55" fmla="*/ 3989906 h 6335678"/>
                <a:gd name="connsiteX56" fmla="*/ 5344181 w 5933139"/>
                <a:gd name="connsiteY56" fmla="*/ 4220380 h 6335678"/>
                <a:gd name="connsiteX57" fmla="*/ 5171419 w 5933139"/>
                <a:gd name="connsiteY57" fmla="*/ 4388644 h 6335678"/>
                <a:gd name="connsiteX58" fmla="*/ 5057868 w 5933139"/>
                <a:gd name="connsiteY58" fmla="*/ 4453851 h 6335678"/>
                <a:gd name="connsiteX59" fmla="*/ 4930265 w 5933139"/>
                <a:gd name="connsiteY59" fmla="*/ 4516810 h 6335678"/>
                <a:gd name="connsiteX60" fmla="*/ 4660067 w 5933139"/>
                <a:gd name="connsiteY60" fmla="*/ 4664276 h 6335678"/>
                <a:gd name="connsiteX61" fmla="*/ 4408794 w 5933139"/>
                <a:gd name="connsiteY61" fmla="*/ 4857836 h 6335678"/>
                <a:gd name="connsiteX62" fmla="*/ 4352207 w 5933139"/>
                <a:gd name="connsiteY62" fmla="*/ 4911988 h 6335678"/>
                <a:gd name="connsiteX63" fmla="*/ 4299366 w 5933139"/>
                <a:gd name="connsiteY63" fmla="*/ 4965390 h 6335678"/>
                <a:gd name="connsiteX64" fmla="*/ 4197621 w 5933139"/>
                <a:gd name="connsiteY64" fmla="*/ 5074257 h 6335678"/>
                <a:gd name="connsiteX65" fmla="*/ 4008744 w 5933139"/>
                <a:gd name="connsiteY65" fmla="*/ 5297985 h 6335678"/>
                <a:gd name="connsiteX66" fmla="*/ 3917304 w 5933139"/>
                <a:gd name="connsiteY66" fmla="*/ 5409100 h 6335678"/>
                <a:gd name="connsiteX67" fmla="*/ 3826052 w 5933139"/>
                <a:gd name="connsiteY67" fmla="*/ 5518153 h 6335678"/>
                <a:gd name="connsiteX68" fmla="*/ 3637925 w 5933139"/>
                <a:gd name="connsiteY68" fmla="*/ 5725017 h 6335678"/>
                <a:gd name="connsiteX69" fmla="*/ 3433497 w 5933139"/>
                <a:gd name="connsiteY69" fmla="*/ 5906586 h 6335678"/>
                <a:gd name="connsiteX70" fmla="*/ 3204522 w 5933139"/>
                <a:gd name="connsiteY70" fmla="*/ 6046744 h 6335678"/>
                <a:gd name="connsiteX71" fmla="*/ 2950439 w 5933139"/>
                <a:gd name="connsiteY71" fmla="*/ 6129190 h 6335678"/>
                <a:gd name="connsiteX72" fmla="*/ 2816839 w 5933139"/>
                <a:gd name="connsiteY72" fmla="*/ 6146428 h 6335678"/>
                <a:gd name="connsiteX73" fmla="*/ 2749009 w 5933139"/>
                <a:gd name="connsiteY73" fmla="*/ 6149051 h 6335678"/>
                <a:gd name="connsiteX74" fmla="*/ 2678930 w 5933139"/>
                <a:gd name="connsiteY74" fmla="*/ 6148677 h 6335678"/>
                <a:gd name="connsiteX75" fmla="*/ 2125793 w 5933139"/>
                <a:gd name="connsiteY75" fmla="*/ 6065481 h 6335678"/>
                <a:gd name="connsiteX76" fmla="*/ 1610506 w 5933139"/>
                <a:gd name="connsiteY76" fmla="*/ 5851310 h 6335678"/>
                <a:gd name="connsiteX77" fmla="*/ 1373099 w 5933139"/>
                <a:gd name="connsiteY77" fmla="*/ 5706279 h 6335678"/>
                <a:gd name="connsiteX78" fmla="*/ 1315949 w 5933139"/>
                <a:gd name="connsiteY78" fmla="*/ 5666743 h 6335678"/>
                <a:gd name="connsiteX79" fmla="*/ 1259923 w 5933139"/>
                <a:gd name="connsiteY79" fmla="*/ 5625894 h 6335678"/>
                <a:gd name="connsiteX80" fmla="*/ 1204647 w 5933139"/>
                <a:gd name="connsiteY80" fmla="*/ 5583922 h 6335678"/>
                <a:gd name="connsiteX81" fmla="*/ 1150308 w 5933139"/>
                <a:gd name="connsiteY81" fmla="*/ 5540826 h 6335678"/>
                <a:gd name="connsiteX82" fmla="*/ 751569 w 5933139"/>
                <a:gd name="connsiteY82" fmla="*/ 5158015 h 6335678"/>
                <a:gd name="connsiteX83" fmla="*/ 663315 w 5933139"/>
                <a:gd name="connsiteY83" fmla="*/ 5052146 h 6335678"/>
                <a:gd name="connsiteX84" fmla="*/ 580869 w 5933139"/>
                <a:gd name="connsiteY84" fmla="*/ 4942718 h 6335678"/>
                <a:gd name="connsiteX85" fmla="*/ 432279 w 5933139"/>
                <a:gd name="connsiteY85" fmla="*/ 4713369 h 6335678"/>
                <a:gd name="connsiteX86" fmla="*/ 205553 w 5933139"/>
                <a:gd name="connsiteY86" fmla="*/ 4219443 h 6335678"/>
                <a:gd name="connsiteX87" fmla="*/ 79448 w 5933139"/>
                <a:gd name="connsiteY87" fmla="*/ 3693850 h 6335678"/>
                <a:gd name="connsiteX88" fmla="*/ 53590 w 5933139"/>
                <a:gd name="connsiteY88" fmla="*/ 3425339 h 6335678"/>
                <a:gd name="connsiteX89" fmla="*/ 49655 w 5933139"/>
                <a:gd name="connsiteY89" fmla="*/ 3155890 h 6335678"/>
                <a:gd name="connsiteX90" fmla="*/ 67830 w 5933139"/>
                <a:gd name="connsiteY90" fmla="*/ 2886817 h 6335678"/>
                <a:gd name="connsiteX91" fmla="*/ 108679 w 5933139"/>
                <a:gd name="connsiteY91" fmla="*/ 2619992 h 6335678"/>
                <a:gd name="connsiteX92" fmla="*/ 263077 w 5933139"/>
                <a:gd name="connsiteY92" fmla="*/ 2101520 h 6335678"/>
                <a:gd name="connsiteX93" fmla="*/ 837575 w 5933139"/>
                <a:gd name="connsiteY93" fmla="*/ 1186370 h 6335678"/>
                <a:gd name="connsiteX94" fmla="*/ 1031698 w 5933139"/>
                <a:gd name="connsiteY94" fmla="*/ 996932 h 6335678"/>
                <a:gd name="connsiteX95" fmla="*/ 1236688 w 5933139"/>
                <a:gd name="connsiteY95" fmla="*/ 819298 h 6335678"/>
                <a:gd name="connsiteX96" fmla="*/ 1687143 w 5933139"/>
                <a:gd name="connsiteY96" fmla="*/ 511438 h 6335678"/>
                <a:gd name="connsiteX97" fmla="*/ 2196246 w 5933139"/>
                <a:gd name="connsiteY97" fmla="*/ 300639 h 6335678"/>
                <a:gd name="connsiteX98" fmla="*/ 2745823 w 5933139"/>
                <a:gd name="connsiteY98" fmla="*/ 229248 h 6335678"/>
                <a:gd name="connsiteX99" fmla="*/ 3019206 w 5933139"/>
                <a:gd name="connsiteY99" fmla="*/ 252108 h 6335678"/>
                <a:gd name="connsiteX100" fmla="*/ 3288092 w 5933139"/>
                <a:gd name="connsiteY100" fmla="*/ 313006 h 6335678"/>
                <a:gd name="connsiteX101" fmla="*/ 3548172 w 5933139"/>
                <a:gd name="connsiteY101" fmla="*/ 407069 h 6335678"/>
                <a:gd name="connsiteX102" fmla="*/ 3611505 w 5933139"/>
                <a:gd name="connsiteY102" fmla="*/ 435176 h 6335678"/>
                <a:gd name="connsiteX103" fmla="*/ 3674089 w 5933139"/>
                <a:gd name="connsiteY103" fmla="*/ 464968 h 6335678"/>
                <a:gd name="connsiteX104" fmla="*/ 3735736 w 5933139"/>
                <a:gd name="connsiteY104" fmla="*/ 496823 h 6335678"/>
                <a:gd name="connsiteX105" fmla="*/ 3796634 w 5933139"/>
                <a:gd name="connsiteY105" fmla="*/ 530176 h 6335678"/>
                <a:gd name="connsiteX106" fmla="*/ 4251585 w 5933139"/>
                <a:gd name="connsiteY106" fmla="*/ 847405 h 6335678"/>
                <a:gd name="connsiteX107" fmla="*/ 4644515 w 5933139"/>
                <a:gd name="connsiteY107" fmla="*/ 1236775 h 6335678"/>
                <a:gd name="connsiteX108" fmla="*/ 4816527 w 5933139"/>
                <a:gd name="connsiteY108" fmla="*/ 1451883 h 6335678"/>
                <a:gd name="connsiteX109" fmla="*/ 4970738 w 5933139"/>
                <a:gd name="connsiteY109" fmla="*/ 1678610 h 6335678"/>
                <a:gd name="connsiteX110" fmla="*/ 5223885 w 5933139"/>
                <a:gd name="connsiteY110" fmla="*/ 2159232 h 6335678"/>
                <a:gd name="connsiteX111" fmla="*/ 5395709 w 5933139"/>
                <a:gd name="connsiteY111" fmla="*/ 2666087 h 6335678"/>
                <a:gd name="connsiteX112" fmla="*/ 5458855 w 5933139"/>
                <a:gd name="connsiteY112" fmla="*/ 2924292 h 6335678"/>
                <a:gd name="connsiteX113" fmla="*/ 5499142 w 5933139"/>
                <a:gd name="connsiteY113" fmla="*/ 3186995 h 6335678"/>
                <a:gd name="connsiteX114" fmla="*/ 5516755 w 5933139"/>
                <a:gd name="connsiteY114" fmla="*/ 3454007 h 6335678"/>
                <a:gd name="connsiteX115" fmla="*/ 5507386 w 5933139"/>
                <a:gd name="connsiteY115" fmla="*/ 3724580 h 6335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5933139" h="6335678">
                  <a:moveTo>
                    <a:pt x="5852909" y="2469528"/>
                  </a:moveTo>
                  <a:lnTo>
                    <a:pt x="5830799" y="2394015"/>
                  </a:lnTo>
                  <a:lnTo>
                    <a:pt x="5805878" y="2319439"/>
                  </a:lnTo>
                  <a:cubicBezTo>
                    <a:pt x="5797446" y="2294705"/>
                    <a:pt x="5787890" y="2270346"/>
                    <a:pt x="5778708" y="2245800"/>
                  </a:cubicBezTo>
                  <a:cubicBezTo>
                    <a:pt x="5740858" y="2148364"/>
                    <a:pt x="5699073" y="2052614"/>
                    <a:pt x="5652978" y="1959675"/>
                  </a:cubicBezTo>
                  <a:cubicBezTo>
                    <a:pt x="5559664" y="1773985"/>
                    <a:pt x="5450986" y="1597663"/>
                    <a:pt x="5327691" y="1432958"/>
                  </a:cubicBezTo>
                  <a:cubicBezTo>
                    <a:pt x="5204960" y="1268067"/>
                    <a:pt x="5068362" y="1114980"/>
                    <a:pt x="4921458" y="973322"/>
                  </a:cubicBezTo>
                  <a:cubicBezTo>
                    <a:pt x="4774742" y="831665"/>
                    <a:pt x="4616408" y="703125"/>
                    <a:pt x="4450018" y="586764"/>
                  </a:cubicBezTo>
                  <a:cubicBezTo>
                    <a:pt x="4366822" y="528489"/>
                    <a:pt x="4281003" y="474337"/>
                    <a:pt x="4193311" y="423558"/>
                  </a:cubicBezTo>
                  <a:cubicBezTo>
                    <a:pt x="4105806" y="372404"/>
                    <a:pt x="4015865" y="325560"/>
                    <a:pt x="3924237" y="281901"/>
                  </a:cubicBezTo>
                  <a:cubicBezTo>
                    <a:pt x="3740983" y="195333"/>
                    <a:pt x="3549483" y="125067"/>
                    <a:pt x="3352175" y="75786"/>
                  </a:cubicBezTo>
                  <a:cubicBezTo>
                    <a:pt x="3253428" y="51240"/>
                    <a:pt x="3153368" y="31565"/>
                    <a:pt x="3051997" y="19011"/>
                  </a:cubicBezTo>
                  <a:cubicBezTo>
                    <a:pt x="2950814" y="5895"/>
                    <a:pt x="2848506" y="-851"/>
                    <a:pt x="2745823" y="86"/>
                  </a:cubicBezTo>
                  <a:cubicBezTo>
                    <a:pt x="2543643" y="1585"/>
                    <a:pt x="2341838" y="20135"/>
                    <a:pt x="2141720" y="55550"/>
                  </a:cubicBezTo>
                  <a:cubicBezTo>
                    <a:pt x="1941976" y="91339"/>
                    <a:pt x="1743356" y="143055"/>
                    <a:pt x="1551295" y="216319"/>
                  </a:cubicBezTo>
                  <a:cubicBezTo>
                    <a:pt x="1359233" y="289396"/>
                    <a:pt x="1173917" y="383459"/>
                    <a:pt x="1001718" y="498134"/>
                  </a:cubicBezTo>
                  <a:cubicBezTo>
                    <a:pt x="915712" y="555659"/>
                    <a:pt x="832141" y="617119"/>
                    <a:pt x="754755" y="685886"/>
                  </a:cubicBezTo>
                  <a:cubicBezTo>
                    <a:pt x="677555" y="754841"/>
                    <a:pt x="604666" y="828293"/>
                    <a:pt x="533462" y="903056"/>
                  </a:cubicBezTo>
                  <a:cubicBezTo>
                    <a:pt x="323413" y="1125660"/>
                    <a:pt x="143906" y="1376370"/>
                    <a:pt x="0" y="1646568"/>
                  </a:cubicBezTo>
                  <a:lnTo>
                    <a:pt x="0" y="4709059"/>
                  </a:lnTo>
                  <a:cubicBezTo>
                    <a:pt x="37850" y="4776702"/>
                    <a:pt x="78136" y="4843033"/>
                    <a:pt x="120671" y="4907491"/>
                  </a:cubicBezTo>
                  <a:cubicBezTo>
                    <a:pt x="234034" y="5078941"/>
                    <a:pt x="365198" y="5239336"/>
                    <a:pt x="507979" y="5384178"/>
                  </a:cubicBezTo>
                  <a:cubicBezTo>
                    <a:pt x="650948" y="5529395"/>
                    <a:pt x="805909" y="5662059"/>
                    <a:pt x="972112" y="5778607"/>
                  </a:cubicBezTo>
                  <a:cubicBezTo>
                    <a:pt x="1055308" y="5836881"/>
                    <a:pt x="1141314" y="5890846"/>
                    <a:pt x="1229943" y="5939939"/>
                  </a:cubicBezTo>
                  <a:cubicBezTo>
                    <a:pt x="1318385" y="5989406"/>
                    <a:pt x="1409450" y="6033815"/>
                    <a:pt x="1502389" y="6073913"/>
                  </a:cubicBezTo>
                  <a:cubicBezTo>
                    <a:pt x="1874145" y="6233559"/>
                    <a:pt x="2272884" y="6320689"/>
                    <a:pt x="2673870" y="6333993"/>
                  </a:cubicBezTo>
                  <a:lnTo>
                    <a:pt x="2749196" y="6335679"/>
                  </a:lnTo>
                  <a:lnTo>
                    <a:pt x="2787983" y="6335492"/>
                  </a:lnTo>
                  <a:lnTo>
                    <a:pt x="2826770" y="6334368"/>
                  </a:lnTo>
                  <a:cubicBezTo>
                    <a:pt x="2878486" y="6332494"/>
                    <a:pt x="2930390" y="6327247"/>
                    <a:pt x="2981918" y="6319939"/>
                  </a:cubicBezTo>
                  <a:cubicBezTo>
                    <a:pt x="3085163" y="6304949"/>
                    <a:pt x="3187096" y="6278529"/>
                    <a:pt x="3285282" y="6241803"/>
                  </a:cubicBezTo>
                  <a:cubicBezTo>
                    <a:pt x="3383467" y="6205265"/>
                    <a:pt x="3477530" y="6158608"/>
                    <a:pt x="3566347" y="6104831"/>
                  </a:cubicBezTo>
                  <a:cubicBezTo>
                    <a:pt x="3655164" y="6051053"/>
                    <a:pt x="3739109" y="5990905"/>
                    <a:pt x="3818369" y="5926823"/>
                  </a:cubicBezTo>
                  <a:cubicBezTo>
                    <a:pt x="3897630" y="5862739"/>
                    <a:pt x="3973143" y="5795471"/>
                    <a:pt x="4044908" y="5726329"/>
                  </a:cubicBezTo>
                  <a:cubicBezTo>
                    <a:pt x="4080884" y="5691852"/>
                    <a:pt x="4116299" y="5656999"/>
                    <a:pt x="4151151" y="5622147"/>
                  </a:cubicBezTo>
                  <a:cubicBezTo>
                    <a:pt x="4185816" y="5586920"/>
                    <a:pt x="4220106" y="5552068"/>
                    <a:pt x="4253834" y="5516841"/>
                  </a:cubicBezTo>
                  <a:cubicBezTo>
                    <a:pt x="4321289" y="5446388"/>
                    <a:pt x="4387808" y="5376871"/>
                    <a:pt x="4452453" y="5306979"/>
                  </a:cubicBezTo>
                  <a:lnTo>
                    <a:pt x="4548578" y="5202797"/>
                  </a:lnTo>
                  <a:lnTo>
                    <a:pt x="4596546" y="5151456"/>
                  </a:lnTo>
                  <a:cubicBezTo>
                    <a:pt x="4612661" y="5134592"/>
                    <a:pt x="4627276" y="5119040"/>
                    <a:pt x="4643016" y="5103300"/>
                  </a:cubicBezTo>
                  <a:cubicBezTo>
                    <a:pt x="4674308" y="5072196"/>
                    <a:pt x="4706162" y="5041841"/>
                    <a:pt x="4739515" y="5013172"/>
                  </a:cubicBezTo>
                  <a:cubicBezTo>
                    <a:pt x="4772493" y="4984128"/>
                    <a:pt x="4806596" y="4956397"/>
                    <a:pt x="4842198" y="4930164"/>
                  </a:cubicBezTo>
                  <a:cubicBezTo>
                    <a:pt x="4913026" y="4876949"/>
                    <a:pt x="4988914" y="4828980"/>
                    <a:pt x="5071360" y="4780449"/>
                  </a:cubicBezTo>
                  <a:cubicBezTo>
                    <a:pt x="5153243" y="4731544"/>
                    <a:pt x="5243372" y="4682076"/>
                    <a:pt x="5332001" y="4615932"/>
                  </a:cubicBezTo>
                  <a:cubicBezTo>
                    <a:pt x="5354111" y="4599443"/>
                    <a:pt x="5376035" y="4582205"/>
                    <a:pt x="5397396" y="4563655"/>
                  </a:cubicBezTo>
                  <a:cubicBezTo>
                    <a:pt x="5418757" y="4545104"/>
                    <a:pt x="5439368" y="4525617"/>
                    <a:pt x="5459417" y="4505380"/>
                  </a:cubicBezTo>
                  <a:cubicBezTo>
                    <a:pt x="5499329" y="4464719"/>
                    <a:pt x="5535493" y="4420311"/>
                    <a:pt x="5567159" y="4374029"/>
                  </a:cubicBezTo>
                  <a:cubicBezTo>
                    <a:pt x="5599388" y="4328121"/>
                    <a:pt x="5626558" y="4279965"/>
                    <a:pt x="5651292" y="4231810"/>
                  </a:cubicBezTo>
                  <a:cubicBezTo>
                    <a:pt x="5675651" y="4183466"/>
                    <a:pt x="5697012" y="4134561"/>
                    <a:pt x="5716686" y="4085655"/>
                  </a:cubicBezTo>
                  <a:cubicBezTo>
                    <a:pt x="5756223" y="3987845"/>
                    <a:pt x="5789576" y="3891158"/>
                    <a:pt x="5820681" y="3791848"/>
                  </a:cubicBezTo>
                  <a:cubicBezTo>
                    <a:pt x="5851972" y="3692726"/>
                    <a:pt x="5878955" y="3591167"/>
                    <a:pt x="5898629" y="3487922"/>
                  </a:cubicBezTo>
                  <a:cubicBezTo>
                    <a:pt x="5918116" y="3384490"/>
                    <a:pt x="5929172" y="3279372"/>
                    <a:pt x="5932170" y="3174066"/>
                  </a:cubicBezTo>
                  <a:cubicBezTo>
                    <a:pt x="5937604" y="2963454"/>
                    <a:pt x="5920552" y="2750968"/>
                    <a:pt x="5872209" y="2545978"/>
                  </a:cubicBezTo>
                  <a:cubicBezTo>
                    <a:pt x="5865838" y="2520307"/>
                    <a:pt x="5860029" y="2494637"/>
                    <a:pt x="5852909" y="2469528"/>
                  </a:cubicBezTo>
                  <a:close/>
                  <a:moveTo>
                    <a:pt x="5507386" y="3724580"/>
                  </a:moveTo>
                  <a:cubicBezTo>
                    <a:pt x="5497830" y="3814521"/>
                    <a:pt x="5480591" y="3905586"/>
                    <a:pt x="5453609" y="3989906"/>
                  </a:cubicBezTo>
                  <a:cubicBezTo>
                    <a:pt x="5426439" y="4074413"/>
                    <a:pt x="5390088" y="4152924"/>
                    <a:pt x="5344181" y="4220380"/>
                  </a:cubicBezTo>
                  <a:cubicBezTo>
                    <a:pt x="5297898" y="4287835"/>
                    <a:pt x="5241311" y="4342549"/>
                    <a:pt x="5171419" y="4388644"/>
                  </a:cubicBezTo>
                  <a:cubicBezTo>
                    <a:pt x="5136755" y="4411879"/>
                    <a:pt x="5098342" y="4433052"/>
                    <a:pt x="5057868" y="4453851"/>
                  </a:cubicBezTo>
                  <a:cubicBezTo>
                    <a:pt x="5017395" y="4474837"/>
                    <a:pt x="4974298" y="4495449"/>
                    <a:pt x="4930265" y="4516810"/>
                  </a:cubicBezTo>
                  <a:cubicBezTo>
                    <a:pt x="4841823" y="4559719"/>
                    <a:pt x="4748696" y="4607126"/>
                    <a:pt x="4660067" y="4664276"/>
                  </a:cubicBezTo>
                  <a:cubicBezTo>
                    <a:pt x="4571251" y="4721238"/>
                    <a:pt x="4486181" y="4786071"/>
                    <a:pt x="4408794" y="4857836"/>
                  </a:cubicBezTo>
                  <a:cubicBezTo>
                    <a:pt x="4389682" y="4875637"/>
                    <a:pt x="4370008" y="4894375"/>
                    <a:pt x="4352207" y="4911988"/>
                  </a:cubicBezTo>
                  <a:lnTo>
                    <a:pt x="4299366" y="4965390"/>
                  </a:lnTo>
                  <a:cubicBezTo>
                    <a:pt x="4264514" y="5001179"/>
                    <a:pt x="4230599" y="5037531"/>
                    <a:pt x="4197621" y="5074257"/>
                  </a:cubicBezTo>
                  <a:cubicBezTo>
                    <a:pt x="4131664" y="5147896"/>
                    <a:pt x="4070204" y="5223784"/>
                    <a:pt x="4008744" y="5297985"/>
                  </a:cubicBezTo>
                  <a:lnTo>
                    <a:pt x="3917304" y="5409100"/>
                  </a:lnTo>
                  <a:cubicBezTo>
                    <a:pt x="3886949" y="5446013"/>
                    <a:pt x="3856782" y="5482364"/>
                    <a:pt x="3826052" y="5518153"/>
                  </a:cubicBezTo>
                  <a:cubicBezTo>
                    <a:pt x="3764592" y="5589544"/>
                    <a:pt x="3702758" y="5659435"/>
                    <a:pt x="3637925" y="5725017"/>
                  </a:cubicBezTo>
                  <a:cubicBezTo>
                    <a:pt x="3573093" y="5790412"/>
                    <a:pt x="3505637" y="5852059"/>
                    <a:pt x="3433497" y="5906586"/>
                  </a:cubicBezTo>
                  <a:cubicBezTo>
                    <a:pt x="3361544" y="5961112"/>
                    <a:pt x="3285469" y="6009268"/>
                    <a:pt x="3204522" y="6046744"/>
                  </a:cubicBezTo>
                  <a:cubicBezTo>
                    <a:pt x="3123763" y="6084594"/>
                    <a:pt x="3038506" y="6112513"/>
                    <a:pt x="2950439" y="6129190"/>
                  </a:cubicBezTo>
                  <a:cubicBezTo>
                    <a:pt x="2906405" y="6137809"/>
                    <a:pt x="2861810" y="6143055"/>
                    <a:pt x="2816839" y="6146428"/>
                  </a:cubicBezTo>
                  <a:cubicBezTo>
                    <a:pt x="2794354" y="6147927"/>
                    <a:pt x="2771681" y="6148677"/>
                    <a:pt x="2749009" y="6149051"/>
                  </a:cubicBezTo>
                  <a:lnTo>
                    <a:pt x="2678930" y="6148677"/>
                  </a:lnTo>
                  <a:cubicBezTo>
                    <a:pt x="2491927" y="6144367"/>
                    <a:pt x="2305675" y="6116260"/>
                    <a:pt x="2125793" y="6065481"/>
                  </a:cubicBezTo>
                  <a:cubicBezTo>
                    <a:pt x="1945911" y="6014515"/>
                    <a:pt x="1773524" y="5940501"/>
                    <a:pt x="1610506" y="5851310"/>
                  </a:cubicBezTo>
                  <a:cubicBezTo>
                    <a:pt x="1528997" y="5806714"/>
                    <a:pt x="1449924" y="5757808"/>
                    <a:pt x="1373099" y="5706279"/>
                  </a:cubicBezTo>
                  <a:lnTo>
                    <a:pt x="1315949" y="5666743"/>
                  </a:lnTo>
                  <a:lnTo>
                    <a:pt x="1259923" y="5625894"/>
                  </a:lnTo>
                  <a:lnTo>
                    <a:pt x="1204647" y="5583922"/>
                  </a:lnTo>
                  <a:cubicBezTo>
                    <a:pt x="1186284" y="5569869"/>
                    <a:pt x="1168483" y="5555066"/>
                    <a:pt x="1150308" y="5540826"/>
                  </a:cubicBezTo>
                  <a:cubicBezTo>
                    <a:pt x="1006402" y="5424839"/>
                    <a:pt x="872615" y="5296860"/>
                    <a:pt x="751569" y="5158015"/>
                  </a:cubicBezTo>
                  <a:cubicBezTo>
                    <a:pt x="721214" y="5123350"/>
                    <a:pt x="691983" y="5087935"/>
                    <a:pt x="663315" y="5052146"/>
                  </a:cubicBezTo>
                  <a:cubicBezTo>
                    <a:pt x="635021" y="5016170"/>
                    <a:pt x="607289" y="4980006"/>
                    <a:pt x="580869" y="4942718"/>
                  </a:cubicBezTo>
                  <a:cubicBezTo>
                    <a:pt x="527654" y="4868517"/>
                    <a:pt x="478186" y="4791880"/>
                    <a:pt x="432279" y="4713369"/>
                  </a:cubicBezTo>
                  <a:cubicBezTo>
                    <a:pt x="340651" y="4556159"/>
                    <a:pt x="264764" y="4390330"/>
                    <a:pt x="205553" y="4219443"/>
                  </a:cubicBezTo>
                  <a:cubicBezTo>
                    <a:pt x="146154" y="4048555"/>
                    <a:pt x="104369" y="3872045"/>
                    <a:pt x="79448" y="3693850"/>
                  </a:cubicBezTo>
                  <a:cubicBezTo>
                    <a:pt x="67268" y="3604659"/>
                    <a:pt x="58087" y="3515092"/>
                    <a:pt x="53590" y="3425339"/>
                  </a:cubicBezTo>
                  <a:cubicBezTo>
                    <a:pt x="47969" y="3335585"/>
                    <a:pt x="47406" y="3245644"/>
                    <a:pt x="49655" y="3155890"/>
                  </a:cubicBezTo>
                  <a:cubicBezTo>
                    <a:pt x="52278" y="3066137"/>
                    <a:pt x="58274" y="2976383"/>
                    <a:pt x="67830" y="2886817"/>
                  </a:cubicBezTo>
                  <a:cubicBezTo>
                    <a:pt x="77761" y="2797438"/>
                    <a:pt x="91253" y="2708246"/>
                    <a:pt x="108679" y="2619992"/>
                  </a:cubicBezTo>
                  <a:cubicBezTo>
                    <a:pt x="143906" y="2443108"/>
                    <a:pt x="195809" y="2269409"/>
                    <a:pt x="263077" y="2101520"/>
                  </a:cubicBezTo>
                  <a:cubicBezTo>
                    <a:pt x="397614" y="1765740"/>
                    <a:pt x="593048" y="1453382"/>
                    <a:pt x="837575" y="1186370"/>
                  </a:cubicBezTo>
                  <a:cubicBezTo>
                    <a:pt x="898473" y="1119289"/>
                    <a:pt x="964242" y="1056893"/>
                    <a:pt x="1031698" y="996932"/>
                  </a:cubicBezTo>
                  <a:cubicBezTo>
                    <a:pt x="1099154" y="936784"/>
                    <a:pt x="1166235" y="876261"/>
                    <a:pt x="1236688" y="819298"/>
                  </a:cubicBezTo>
                  <a:cubicBezTo>
                    <a:pt x="1377221" y="704999"/>
                    <a:pt x="1526935" y="600442"/>
                    <a:pt x="1687143" y="511438"/>
                  </a:cubicBezTo>
                  <a:cubicBezTo>
                    <a:pt x="1847163" y="422621"/>
                    <a:pt x="2017676" y="348795"/>
                    <a:pt x="2196246" y="300639"/>
                  </a:cubicBezTo>
                  <a:cubicBezTo>
                    <a:pt x="2374629" y="251921"/>
                    <a:pt x="2560320" y="227749"/>
                    <a:pt x="2745823" y="229248"/>
                  </a:cubicBezTo>
                  <a:cubicBezTo>
                    <a:pt x="2837076" y="230372"/>
                    <a:pt x="2928516" y="238055"/>
                    <a:pt x="3019206" y="252108"/>
                  </a:cubicBezTo>
                  <a:cubicBezTo>
                    <a:pt x="3109710" y="266724"/>
                    <a:pt x="3199650" y="286773"/>
                    <a:pt x="3288092" y="313006"/>
                  </a:cubicBezTo>
                  <a:cubicBezTo>
                    <a:pt x="3376347" y="339426"/>
                    <a:pt x="3463477" y="370343"/>
                    <a:pt x="3548172" y="407069"/>
                  </a:cubicBezTo>
                  <a:cubicBezTo>
                    <a:pt x="3569345" y="416438"/>
                    <a:pt x="3590519" y="425432"/>
                    <a:pt x="3611505" y="435176"/>
                  </a:cubicBezTo>
                  <a:lnTo>
                    <a:pt x="3674089" y="464968"/>
                  </a:lnTo>
                  <a:lnTo>
                    <a:pt x="3735736" y="496823"/>
                  </a:lnTo>
                  <a:cubicBezTo>
                    <a:pt x="3756160" y="507690"/>
                    <a:pt x="3776397" y="519120"/>
                    <a:pt x="3796634" y="530176"/>
                  </a:cubicBezTo>
                  <a:cubicBezTo>
                    <a:pt x="3957965" y="621054"/>
                    <a:pt x="4110303" y="728046"/>
                    <a:pt x="4251585" y="847405"/>
                  </a:cubicBezTo>
                  <a:cubicBezTo>
                    <a:pt x="4393242" y="966390"/>
                    <a:pt x="4524781" y="1096991"/>
                    <a:pt x="4644515" y="1236775"/>
                  </a:cubicBezTo>
                  <a:cubicBezTo>
                    <a:pt x="4704663" y="1306479"/>
                    <a:pt x="4762375" y="1378057"/>
                    <a:pt x="4816527" y="1451883"/>
                  </a:cubicBezTo>
                  <a:cubicBezTo>
                    <a:pt x="4870679" y="1525897"/>
                    <a:pt x="4922020" y="1601598"/>
                    <a:pt x="4970738" y="1678610"/>
                  </a:cubicBezTo>
                  <a:cubicBezTo>
                    <a:pt x="5067799" y="1833008"/>
                    <a:pt x="5152494" y="1993965"/>
                    <a:pt x="5223885" y="2159232"/>
                  </a:cubicBezTo>
                  <a:cubicBezTo>
                    <a:pt x="5295275" y="2324686"/>
                    <a:pt x="5349615" y="2495199"/>
                    <a:pt x="5395709" y="2666087"/>
                  </a:cubicBezTo>
                  <a:cubicBezTo>
                    <a:pt x="5418757" y="2751718"/>
                    <a:pt x="5440680" y="2837537"/>
                    <a:pt x="5458855" y="2924292"/>
                  </a:cubicBezTo>
                  <a:cubicBezTo>
                    <a:pt x="5477406" y="3011048"/>
                    <a:pt x="5490522" y="3098740"/>
                    <a:pt x="5499142" y="3186995"/>
                  </a:cubicBezTo>
                  <a:cubicBezTo>
                    <a:pt x="5507761" y="3275250"/>
                    <a:pt x="5513944" y="3364254"/>
                    <a:pt x="5516755" y="3454007"/>
                  </a:cubicBezTo>
                  <a:cubicBezTo>
                    <a:pt x="5518629" y="3543761"/>
                    <a:pt x="5516755" y="3634264"/>
                    <a:pt x="5507386" y="372458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7E50BFD-51AC-4ACE-820C-A285E6672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41478"/>
              <a:ext cx="5953893" cy="6434152"/>
            </a:xfrm>
            <a:custGeom>
              <a:avLst/>
              <a:gdLst>
                <a:gd name="connsiteX0" fmla="*/ 2739452 w 5953893"/>
                <a:gd name="connsiteY0" fmla="*/ 0 h 6434152"/>
                <a:gd name="connsiteX1" fmla="*/ 0 w 5953893"/>
                <a:gd name="connsiteY1" fmla="*/ 1610693 h 6434152"/>
                <a:gd name="connsiteX2" fmla="*/ 0 w 5953893"/>
                <a:gd name="connsiteY2" fmla="*/ 4823273 h 6434152"/>
                <a:gd name="connsiteX3" fmla="*/ 352456 w 5953893"/>
                <a:gd name="connsiteY3" fmla="*/ 5326193 h 6434152"/>
                <a:gd name="connsiteX4" fmla="*/ 2739452 w 5953893"/>
                <a:gd name="connsiteY4" fmla="*/ 6434153 h 6434152"/>
                <a:gd name="connsiteX5" fmla="*/ 4618282 w 5953893"/>
                <a:gd name="connsiteY5" fmla="*/ 5167859 h 6434152"/>
                <a:gd name="connsiteX6" fmla="*/ 5860029 w 5953893"/>
                <a:gd name="connsiteY6" fmla="*/ 3948409 h 6434152"/>
                <a:gd name="connsiteX7" fmla="*/ 2739452 w 5953893"/>
                <a:gd name="connsiteY7" fmla="*/ 0 h 6434152"/>
                <a:gd name="connsiteX8" fmla="*/ 5317011 w 5953893"/>
                <a:gd name="connsiteY8" fmla="*/ 3797009 h 6434152"/>
                <a:gd name="connsiteX9" fmla="*/ 5176478 w 5953893"/>
                <a:gd name="connsiteY9" fmla="*/ 4100747 h 6434152"/>
                <a:gd name="connsiteX10" fmla="*/ 4942257 w 5953893"/>
                <a:gd name="connsiteY10" fmla="*/ 4250274 h 6434152"/>
                <a:gd name="connsiteX11" fmla="*/ 4216171 w 5953893"/>
                <a:gd name="connsiteY11" fmla="*/ 4773243 h 6434152"/>
                <a:gd name="connsiteX12" fmla="*/ 3905125 w 5953893"/>
                <a:gd name="connsiteY12" fmla="*/ 5105837 h 6434152"/>
                <a:gd name="connsiteX13" fmla="*/ 3308329 w 5953893"/>
                <a:gd name="connsiteY13" fmla="*/ 5682022 h 6434152"/>
                <a:gd name="connsiteX14" fmla="*/ 2739452 w 5953893"/>
                <a:gd name="connsiteY14" fmla="*/ 5870898 h 6434152"/>
                <a:gd name="connsiteX15" fmla="*/ 1647419 w 5953893"/>
                <a:gd name="connsiteY15" fmla="*/ 5625809 h 6434152"/>
                <a:gd name="connsiteX16" fmla="*/ 781175 w 5953893"/>
                <a:gd name="connsiteY16" fmla="*/ 4960620 h 6434152"/>
                <a:gd name="connsiteX17" fmla="*/ 312545 w 5953893"/>
                <a:gd name="connsiteY17" fmla="*/ 4165205 h 6434152"/>
                <a:gd name="connsiteX18" fmla="*/ 142032 w 5953893"/>
                <a:gd name="connsiteY18" fmla="*/ 3217451 h 6434152"/>
                <a:gd name="connsiteX19" fmla="*/ 347210 w 5953893"/>
                <a:gd name="connsiteY19" fmla="*/ 2181444 h 6434152"/>
                <a:gd name="connsiteX20" fmla="*/ 906155 w 5953893"/>
                <a:gd name="connsiteY20" fmla="*/ 1337497 h 6434152"/>
                <a:gd name="connsiteX21" fmla="*/ 2739265 w 5953893"/>
                <a:gd name="connsiteY21" fmla="*/ 563818 h 6434152"/>
                <a:gd name="connsiteX22" fmla="*/ 3849849 w 5953893"/>
                <a:gd name="connsiteY22" fmla="*/ 881796 h 6434152"/>
                <a:gd name="connsiteX23" fmla="*/ 4834515 w 5953893"/>
                <a:gd name="connsiteY23" fmla="*/ 1742419 h 6434152"/>
                <a:gd name="connsiteX24" fmla="*/ 5325256 w 5953893"/>
                <a:gd name="connsiteY24" fmla="*/ 2742076 h 6434152"/>
                <a:gd name="connsiteX25" fmla="*/ 5317011 w 5953893"/>
                <a:gd name="connsiteY25" fmla="*/ 3797009 h 643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53893" h="6434152">
                  <a:moveTo>
                    <a:pt x="2739452" y="0"/>
                  </a:moveTo>
                  <a:cubicBezTo>
                    <a:pt x="1568346" y="0"/>
                    <a:pt x="546204" y="647950"/>
                    <a:pt x="0" y="1610693"/>
                  </a:cubicBezTo>
                  <a:lnTo>
                    <a:pt x="0" y="4823273"/>
                  </a:lnTo>
                  <a:cubicBezTo>
                    <a:pt x="101746" y="5002593"/>
                    <a:pt x="219793" y="5171045"/>
                    <a:pt x="352456" y="5326193"/>
                  </a:cubicBezTo>
                  <a:cubicBezTo>
                    <a:pt x="932013" y="6005060"/>
                    <a:pt x="1786453" y="6434153"/>
                    <a:pt x="2739452" y="6434153"/>
                  </a:cubicBezTo>
                  <a:cubicBezTo>
                    <a:pt x="3612442" y="6434153"/>
                    <a:pt x="4046220" y="5750227"/>
                    <a:pt x="4618282" y="5167859"/>
                  </a:cubicBezTo>
                  <a:cubicBezTo>
                    <a:pt x="5190344" y="4585679"/>
                    <a:pt x="5621311" y="4803036"/>
                    <a:pt x="5860029" y="3948409"/>
                  </a:cubicBezTo>
                  <a:cubicBezTo>
                    <a:pt x="6403423" y="2003810"/>
                    <a:pt x="4485244" y="0"/>
                    <a:pt x="2739452" y="0"/>
                  </a:cubicBezTo>
                  <a:close/>
                  <a:moveTo>
                    <a:pt x="5317011" y="3797009"/>
                  </a:moveTo>
                  <a:cubicBezTo>
                    <a:pt x="5275976" y="3943538"/>
                    <a:pt x="5228756" y="4045658"/>
                    <a:pt x="5176478" y="4100747"/>
                  </a:cubicBezTo>
                  <a:cubicBezTo>
                    <a:pt x="5131883" y="4147591"/>
                    <a:pt x="5061991" y="4186004"/>
                    <a:pt x="4942257" y="4250274"/>
                  </a:cubicBezTo>
                  <a:cubicBezTo>
                    <a:pt x="4753381" y="4351458"/>
                    <a:pt x="4494613" y="4489929"/>
                    <a:pt x="4216171" y="4773243"/>
                  </a:cubicBezTo>
                  <a:cubicBezTo>
                    <a:pt x="4106555" y="4884733"/>
                    <a:pt x="4004247" y="4997159"/>
                    <a:pt x="3905125" y="5105837"/>
                  </a:cubicBezTo>
                  <a:cubicBezTo>
                    <a:pt x="3701071" y="5329753"/>
                    <a:pt x="3508260" y="5541302"/>
                    <a:pt x="3308329" y="5682022"/>
                  </a:cubicBezTo>
                  <a:cubicBezTo>
                    <a:pt x="3122826" y="5812624"/>
                    <a:pt x="2947441" y="5870898"/>
                    <a:pt x="2739452" y="5870898"/>
                  </a:cubicBezTo>
                  <a:cubicBezTo>
                    <a:pt x="2357765" y="5870898"/>
                    <a:pt x="1990319" y="5788452"/>
                    <a:pt x="1647419" y="5625809"/>
                  </a:cubicBezTo>
                  <a:cubicBezTo>
                    <a:pt x="1319509" y="5470286"/>
                    <a:pt x="1019893" y="5240187"/>
                    <a:pt x="781175" y="4960620"/>
                  </a:cubicBezTo>
                  <a:cubicBezTo>
                    <a:pt x="579370" y="4724151"/>
                    <a:pt x="421598" y="4456576"/>
                    <a:pt x="312545" y="4165205"/>
                  </a:cubicBezTo>
                  <a:cubicBezTo>
                    <a:pt x="199369" y="3863153"/>
                    <a:pt x="142032" y="3544237"/>
                    <a:pt x="142032" y="3217451"/>
                  </a:cubicBezTo>
                  <a:cubicBezTo>
                    <a:pt x="142032" y="2857688"/>
                    <a:pt x="211174" y="2509166"/>
                    <a:pt x="347210" y="2181444"/>
                  </a:cubicBezTo>
                  <a:cubicBezTo>
                    <a:pt x="478561" y="1865339"/>
                    <a:pt x="666688" y="1581275"/>
                    <a:pt x="906155" y="1337497"/>
                  </a:cubicBezTo>
                  <a:cubicBezTo>
                    <a:pt x="1396334" y="838512"/>
                    <a:pt x="2047469" y="563818"/>
                    <a:pt x="2739265" y="563818"/>
                  </a:cubicBezTo>
                  <a:cubicBezTo>
                    <a:pt x="3094157" y="563818"/>
                    <a:pt x="3478280" y="673808"/>
                    <a:pt x="3849849" y="881796"/>
                  </a:cubicBezTo>
                  <a:cubicBezTo>
                    <a:pt x="4226851" y="1092783"/>
                    <a:pt x="4567316" y="1390338"/>
                    <a:pt x="4834515" y="1742419"/>
                  </a:cubicBezTo>
                  <a:cubicBezTo>
                    <a:pt x="5070798" y="2053653"/>
                    <a:pt x="5240374" y="2399363"/>
                    <a:pt x="5325256" y="2742076"/>
                  </a:cubicBezTo>
                  <a:cubicBezTo>
                    <a:pt x="5414634" y="3102964"/>
                    <a:pt x="5411824" y="3458044"/>
                    <a:pt x="5317011" y="379700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0394888-C50F-41C1-92D4-0E2B4315A8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31462"/>
              <a:ext cx="5953893" cy="6444167"/>
            </a:xfrm>
            <a:custGeom>
              <a:avLst/>
              <a:gdLst>
                <a:gd name="connsiteX0" fmla="*/ 2739452 w 5953893"/>
                <a:gd name="connsiteY0" fmla="*/ 0 h 6434152"/>
                <a:gd name="connsiteX1" fmla="*/ 0 w 5953893"/>
                <a:gd name="connsiteY1" fmla="*/ 1610693 h 6434152"/>
                <a:gd name="connsiteX2" fmla="*/ 0 w 5953893"/>
                <a:gd name="connsiteY2" fmla="*/ 4823273 h 6434152"/>
                <a:gd name="connsiteX3" fmla="*/ 352456 w 5953893"/>
                <a:gd name="connsiteY3" fmla="*/ 5326193 h 6434152"/>
                <a:gd name="connsiteX4" fmla="*/ 2739452 w 5953893"/>
                <a:gd name="connsiteY4" fmla="*/ 6434153 h 6434152"/>
                <a:gd name="connsiteX5" fmla="*/ 4618282 w 5953893"/>
                <a:gd name="connsiteY5" fmla="*/ 5167859 h 6434152"/>
                <a:gd name="connsiteX6" fmla="*/ 5860029 w 5953893"/>
                <a:gd name="connsiteY6" fmla="*/ 3948409 h 6434152"/>
                <a:gd name="connsiteX7" fmla="*/ 2739452 w 5953893"/>
                <a:gd name="connsiteY7" fmla="*/ 0 h 6434152"/>
                <a:gd name="connsiteX8" fmla="*/ 5208520 w 5953893"/>
                <a:gd name="connsiteY8" fmla="*/ 3766654 h 6434152"/>
                <a:gd name="connsiteX9" fmla="*/ 5094782 w 5953893"/>
                <a:gd name="connsiteY9" fmla="*/ 4022985 h 6434152"/>
                <a:gd name="connsiteX10" fmla="*/ 4888855 w 5953893"/>
                <a:gd name="connsiteY10" fmla="*/ 4150777 h 6434152"/>
                <a:gd name="connsiteX11" fmla="*/ 4135411 w 5953893"/>
                <a:gd name="connsiteY11" fmla="*/ 4694170 h 6434152"/>
                <a:gd name="connsiteX12" fmla="*/ 3821555 w 5953893"/>
                <a:gd name="connsiteY12" fmla="*/ 5029762 h 6434152"/>
                <a:gd name="connsiteX13" fmla="*/ 2739265 w 5953893"/>
                <a:gd name="connsiteY13" fmla="*/ 5758097 h 6434152"/>
                <a:gd name="connsiteX14" fmla="*/ 1695575 w 5953893"/>
                <a:gd name="connsiteY14" fmla="*/ 5523876 h 6434152"/>
                <a:gd name="connsiteX15" fmla="*/ 866619 w 5953893"/>
                <a:gd name="connsiteY15" fmla="*/ 4887356 h 6434152"/>
                <a:gd name="connsiteX16" fmla="*/ 417851 w 5953893"/>
                <a:gd name="connsiteY16" fmla="*/ 4125481 h 6434152"/>
                <a:gd name="connsiteX17" fmla="*/ 254645 w 5953893"/>
                <a:gd name="connsiteY17" fmla="*/ 3217264 h 6434152"/>
                <a:gd name="connsiteX18" fmla="*/ 451204 w 5953893"/>
                <a:gd name="connsiteY18" fmla="*/ 2224540 h 6434152"/>
                <a:gd name="connsiteX19" fmla="*/ 986540 w 5953893"/>
                <a:gd name="connsiteY19" fmla="*/ 1416383 h 6434152"/>
                <a:gd name="connsiteX20" fmla="*/ 2739452 w 5953893"/>
                <a:gd name="connsiteY20" fmla="*/ 676244 h 6434152"/>
                <a:gd name="connsiteX21" fmla="*/ 3794947 w 5953893"/>
                <a:gd name="connsiteY21" fmla="*/ 979795 h 6434152"/>
                <a:gd name="connsiteX22" fmla="*/ 4744762 w 5953893"/>
                <a:gd name="connsiteY22" fmla="*/ 1810250 h 6434152"/>
                <a:gd name="connsiteX23" fmla="*/ 5215827 w 5953893"/>
                <a:gd name="connsiteY23" fmla="*/ 2768871 h 6434152"/>
                <a:gd name="connsiteX24" fmla="*/ 5208520 w 5953893"/>
                <a:gd name="connsiteY24" fmla="*/ 3766654 h 643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53893" h="6434152">
                  <a:moveTo>
                    <a:pt x="2739452" y="0"/>
                  </a:moveTo>
                  <a:cubicBezTo>
                    <a:pt x="1568346" y="0"/>
                    <a:pt x="546204" y="647950"/>
                    <a:pt x="0" y="1610693"/>
                  </a:cubicBezTo>
                  <a:lnTo>
                    <a:pt x="0" y="4823273"/>
                  </a:lnTo>
                  <a:cubicBezTo>
                    <a:pt x="101746" y="5002593"/>
                    <a:pt x="219793" y="5171045"/>
                    <a:pt x="352456" y="5326193"/>
                  </a:cubicBezTo>
                  <a:cubicBezTo>
                    <a:pt x="932013" y="6005060"/>
                    <a:pt x="1786453" y="6434153"/>
                    <a:pt x="2739452" y="6434153"/>
                  </a:cubicBezTo>
                  <a:cubicBezTo>
                    <a:pt x="3612442" y="6434153"/>
                    <a:pt x="4046220" y="5750227"/>
                    <a:pt x="4618282" y="5167859"/>
                  </a:cubicBezTo>
                  <a:cubicBezTo>
                    <a:pt x="5190344" y="4585679"/>
                    <a:pt x="5621311" y="4803036"/>
                    <a:pt x="5860029" y="3948409"/>
                  </a:cubicBezTo>
                  <a:cubicBezTo>
                    <a:pt x="6403423" y="2003810"/>
                    <a:pt x="4485244" y="0"/>
                    <a:pt x="2739452" y="0"/>
                  </a:cubicBezTo>
                  <a:close/>
                  <a:moveTo>
                    <a:pt x="5208520" y="3766654"/>
                  </a:moveTo>
                  <a:cubicBezTo>
                    <a:pt x="5173667" y="3891634"/>
                    <a:pt x="5133194" y="3982699"/>
                    <a:pt x="5094782" y="4022985"/>
                  </a:cubicBezTo>
                  <a:cubicBezTo>
                    <a:pt x="5060492" y="4058962"/>
                    <a:pt x="4984792" y="4099435"/>
                    <a:pt x="4888855" y="4150777"/>
                  </a:cubicBezTo>
                  <a:cubicBezTo>
                    <a:pt x="4693420" y="4255333"/>
                    <a:pt x="4426033" y="4398489"/>
                    <a:pt x="4135411" y="4694170"/>
                  </a:cubicBezTo>
                  <a:cubicBezTo>
                    <a:pt x="4024297" y="4807158"/>
                    <a:pt x="3921239" y="4920334"/>
                    <a:pt x="3821555" y="5029762"/>
                  </a:cubicBezTo>
                  <a:cubicBezTo>
                    <a:pt x="3385341" y="5508324"/>
                    <a:pt x="3138940" y="5758097"/>
                    <a:pt x="2739265" y="5758097"/>
                  </a:cubicBezTo>
                  <a:cubicBezTo>
                    <a:pt x="2374442" y="5758097"/>
                    <a:pt x="2023297" y="5679211"/>
                    <a:pt x="1695575" y="5523876"/>
                  </a:cubicBezTo>
                  <a:cubicBezTo>
                    <a:pt x="1381906" y="5375098"/>
                    <a:pt x="1095219" y="5154930"/>
                    <a:pt x="866619" y="4887356"/>
                  </a:cubicBezTo>
                  <a:cubicBezTo>
                    <a:pt x="673246" y="4661005"/>
                    <a:pt x="522220" y="4404673"/>
                    <a:pt x="417851" y="4125481"/>
                  </a:cubicBezTo>
                  <a:cubicBezTo>
                    <a:pt x="309547" y="3836171"/>
                    <a:pt x="254645" y="3530558"/>
                    <a:pt x="254645" y="3217264"/>
                  </a:cubicBezTo>
                  <a:cubicBezTo>
                    <a:pt x="254645" y="2872490"/>
                    <a:pt x="320790" y="2538585"/>
                    <a:pt x="451204" y="2224540"/>
                  </a:cubicBezTo>
                  <a:cubicBezTo>
                    <a:pt x="577121" y="1921739"/>
                    <a:pt x="757191" y="1649855"/>
                    <a:pt x="986540" y="1416383"/>
                  </a:cubicBezTo>
                  <a:cubicBezTo>
                    <a:pt x="1455357" y="939134"/>
                    <a:pt x="2078011" y="676244"/>
                    <a:pt x="2739452" y="676244"/>
                  </a:cubicBezTo>
                  <a:cubicBezTo>
                    <a:pt x="3075232" y="676244"/>
                    <a:pt x="3440243" y="781175"/>
                    <a:pt x="3794947" y="979795"/>
                  </a:cubicBezTo>
                  <a:cubicBezTo>
                    <a:pt x="4158459" y="1183286"/>
                    <a:pt x="4486931" y="1470348"/>
                    <a:pt x="4744762" y="1810250"/>
                  </a:cubicBezTo>
                  <a:cubicBezTo>
                    <a:pt x="4971862" y="2109491"/>
                    <a:pt x="5134693" y="2440961"/>
                    <a:pt x="5215827" y="2768871"/>
                  </a:cubicBezTo>
                  <a:cubicBezTo>
                    <a:pt x="5300334" y="3110834"/>
                    <a:pt x="5297898" y="3446614"/>
                    <a:pt x="5208520" y="376665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F22C906F-48B7-4ABF-B36E-0C0A056A5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3725"/>
              <a:ext cx="5855313" cy="6880645"/>
            </a:xfrm>
            <a:custGeom>
              <a:avLst/>
              <a:gdLst>
                <a:gd name="connsiteX0" fmla="*/ 5855313 w 5855313"/>
                <a:gd name="connsiteY0" fmla="*/ 4717843 h 6880645"/>
                <a:gd name="connsiteX1" fmla="*/ 5855313 w 5855313"/>
                <a:gd name="connsiteY1" fmla="*/ 6880645 h 6880645"/>
                <a:gd name="connsiteX2" fmla="*/ 0 w 5855313"/>
                <a:gd name="connsiteY2" fmla="*/ 6880645 h 6880645"/>
                <a:gd name="connsiteX3" fmla="*/ 0 w 5855313"/>
                <a:gd name="connsiteY3" fmla="*/ 5268859 h 6880645"/>
                <a:gd name="connsiteX4" fmla="*/ 36130 w 5855313"/>
                <a:gd name="connsiteY4" fmla="*/ 5327430 h 6880645"/>
                <a:gd name="connsiteX5" fmla="*/ 2782721 w 5855313"/>
                <a:gd name="connsiteY5" fmla="*/ 6765687 h 6880645"/>
                <a:gd name="connsiteX6" fmla="*/ 5834702 w 5855313"/>
                <a:gd name="connsiteY6" fmla="*/ 4773305 h 6880645"/>
                <a:gd name="connsiteX7" fmla="*/ 9148 w 5855313"/>
                <a:gd name="connsiteY7" fmla="*/ 0 h 6880645"/>
                <a:gd name="connsiteX8" fmla="*/ 5855312 w 5855313"/>
                <a:gd name="connsiteY8" fmla="*/ 0 h 6880645"/>
                <a:gd name="connsiteX9" fmla="*/ 5855312 w 5855313"/>
                <a:gd name="connsiteY9" fmla="*/ 96759 h 6880645"/>
                <a:gd name="connsiteX10" fmla="*/ 5855313 w 5855313"/>
                <a:gd name="connsiteY10" fmla="*/ 96759 h 6880645"/>
                <a:gd name="connsiteX11" fmla="*/ 5855313 w 5855313"/>
                <a:gd name="connsiteY11" fmla="*/ 2289203 h 6880645"/>
                <a:gd name="connsiteX12" fmla="*/ 5834702 w 5855313"/>
                <a:gd name="connsiteY12" fmla="*/ 2233742 h 6880645"/>
                <a:gd name="connsiteX13" fmla="*/ 2782721 w 5855313"/>
                <a:gd name="connsiteY13" fmla="*/ 241359 h 6880645"/>
                <a:gd name="connsiteX14" fmla="*/ 36130 w 5855313"/>
                <a:gd name="connsiteY14" fmla="*/ 1679616 h 6880645"/>
                <a:gd name="connsiteX15" fmla="*/ 0 w 5855313"/>
                <a:gd name="connsiteY15" fmla="*/ 1738187 h 6880645"/>
                <a:gd name="connsiteX16" fmla="*/ 0 w 5855313"/>
                <a:gd name="connsiteY16" fmla="*/ 96759 h 6880645"/>
                <a:gd name="connsiteX17" fmla="*/ 9148 w 5855313"/>
                <a:gd name="connsiteY17" fmla="*/ 96759 h 6880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55313" h="6880645">
                  <a:moveTo>
                    <a:pt x="5855313" y="4717843"/>
                  </a:moveTo>
                  <a:lnTo>
                    <a:pt x="5855313" y="6880645"/>
                  </a:lnTo>
                  <a:lnTo>
                    <a:pt x="0" y="6880645"/>
                  </a:lnTo>
                  <a:lnTo>
                    <a:pt x="0" y="5268859"/>
                  </a:lnTo>
                  <a:lnTo>
                    <a:pt x="36130" y="5327430"/>
                  </a:lnTo>
                  <a:cubicBezTo>
                    <a:pt x="631370" y="6195172"/>
                    <a:pt x="1639396" y="6765687"/>
                    <a:pt x="2782721" y="6765687"/>
                  </a:cubicBezTo>
                  <a:cubicBezTo>
                    <a:pt x="4154711" y="6765687"/>
                    <a:pt x="5331871" y="5944145"/>
                    <a:pt x="5834702" y="4773305"/>
                  </a:cubicBezTo>
                  <a:close/>
                  <a:moveTo>
                    <a:pt x="9148" y="0"/>
                  </a:moveTo>
                  <a:lnTo>
                    <a:pt x="5855312" y="0"/>
                  </a:lnTo>
                  <a:lnTo>
                    <a:pt x="5855312" y="96759"/>
                  </a:lnTo>
                  <a:lnTo>
                    <a:pt x="5855313" y="96759"/>
                  </a:lnTo>
                  <a:lnTo>
                    <a:pt x="5855313" y="2289203"/>
                  </a:lnTo>
                  <a:lnTo>
                    <a:pt x="5834702" y="2233742"/>
                  </a:lnTo>
                  <a:cubicBezTo>
                    <a:pt x="5331871" y="1062902"/>
                    <a:pt x="4154711" y="241359"/>
                    <a:pt x="2782721" y="241359"/>
                  </a:cubicBezTo>
                  <a:cubicBezTo>
                    <a:pt x="1639396" y="241359"/>
                    <a:pt x="631370" y="811875"/>
                    <a:pt x="36130" y="1679616"/>
                  </a:cubicBezTo>
                  <a:lnTo>
                    <a:pt x="0" y="1738187"/>
                  </a:lnTo>
                  <a:lnTo>
                    <a:pt x="0" y="96759"/>
                  </a:lnTo>
                  <a:lnTo>
                    <a:pt x="9148" y="96759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ABE2AA-A788-450F-94A8-AED4B698F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6370"/>
              <a:ext cx="6254832" cy="6864558"/>
            </a:xfrm>
            <a:custGeom>
              <a:avLst/>
              <a:gdLst>
                <a:gd name="connsiteX0" fmla="*/ 2766060 w 6254832"/>
                <a:gd name="connsiteY0" fmla="*/ 0 h 6864558"/>
                <a:gd name="connsiteX1" fmla="*/ 0 w 6254832"/>
                <a:gd name="connsiteY1" fmla="*/ 1340683 h 6864558"/>
                <a:gd name="connsiteX2" fmla="*/ 0 w 6254832"/>
                <a:gd name="connsiteY2" fmla="*/ 2201306 h 6864558"/>
                <a:gd name="connsiteX3" fmla="*/ 1312 w 6254832"/>
                <a:gd name="connsiteY3" fmla="*/ 2197746 h 6864558"/>
                <a:gd name="connsiteX4" fmla="*/ 612723 w 6254832"/>
                <a:gd name="connsiteY4" fmla="*/ 1201649 h 6864558"/>
                <a:gd name="connsiteX5" fmla="*/ 1571344 w 6254832"/>
                <a:gd name="connsiteY5" fmla="*/ 483245 h 6864558"/>
                <a:gd name="connsiteX6" fmla="*/ 1641235 w 6254832"/>
                <a:gd name="connsiteY6" fmla="*/ 452328 h 6864558"/>
                <a:gd name="connsiteX7" fmla="*/ 1711502 w 6254832"/>
                <a:gd name="connsiteY7" fmla="*/ 422348 h 6864558"/>
                <a:gd name="connsiteX8" fmla="*/ 1783080 w 6254832"/>
                <a:gd name="connsiteY8" fmla="*/ 395178 h 6864558"/>
                <a:gd name="connsiteX9" fmla="*/ 1855220 w 6254832"/>
                <a:gd name="connsiteY9" fmla="*/ 369133 h 6864558"/>
                <a:gd name="connsiteX10" fmla="*/ 1928297 w 6254832"/>
                <a:gd name="connsiteY10" fmla="*/ 345711 h 6864558"/>
                <a:gd name="connsiteX11" fmla="*/ 2001749 w 6254832"/>
                <a:gd name="connsiteY11" fmla="*/ 323600 h 6864558"/>
                <a:gd name="connsiteX12" fmla="*/ 2076138 w 6254832"/>
                <a:gd name="connsiteY12" fmla="*/ 304300 h 6864558"/>
                <a:gd name="connsiteX13" fmla="*/ 2113426 w 6254832"/>
                <a:gd name="connsiteY13" fmla="*/ 294744 h 6864558"/>
                <a:gd name="connsiteX14" fmla="*/ 2132163 w 6254832"/>
                <a:gd name="connsiteY14" fmla="*/ 290060 h 6864558"/>
                <a:gd name="connsiteX15" fmla="*/ 2151089 w 6254832"/>
                <a:gd name="connsiteY15" fmla="*/ 286312 h 6864558"/>
                <a:gd name="connsiteX16" fmla="*/ 2763249 w 6254832"/>
                <a:gd name="connsiteY16" fmla="*/ 218482 h 6864558"/>
                <a:gd name="connsiteX17" fmla="*/ 3372225 w 6254832"/>
                <a:gd name="connsiteY17" fmla="*/ 301302 h 6864558"/>
                <a:gd name="connsiteX18" fmla="*/ 3663596 w 6254832"/>
                <a:gd name="connsiteY18" fmla="*/ 398364 h 6864558"/>
                <a:gd name="connsiteX19" fmla="*/ 3941663 w 6254832"/>
                <a:gd name="connsiteY19" fmla="*/ 526717 h 6864558"/>
                <a:gd name="connsiteX20" fmla="*/ 4204366 w 6254832"/>
                <a:gd name="connsiteY20" fmla="*/ 681678 h 6864558"/>
                <a:gd name="connsiteX21" fmla="*/ 4450018 w 6254832"/>
                <a:gd name="connsiteY21" fmla="*/ 860061 h 6864558"/>
                <a:gd name="connsiteX22" fmla="*/ 4678992 w 6254832"/>
                <a:gd name="connsiteY22" fmla="*/ 1057181 h 6864558"/>
                <a:gd name="connsiteX23" fmla="*/ 4889791 w 6254832"/>
                <a:gd name="connsiteY23" fmla="*/ 1271166 h 6864558"/>
                <a:gd name="connsiteX24" fmla="*/ 5083164 w 6254832"/>
                <a:gd name="connsiteY24" fmla="*/ 1498642 h 6864558"/>
                <a:gd name="connsiteX25" fmla="*/ 5257987 w 6254832"/>
                <a:gd name="connsiteY25" fmla="*/ 1738484 h 6864558"/>
                <a:gd name="connsiteX26" fmla="*/ 5413510 w 6254832"/>
                <a:gd name="connsiteY26" fmla="*/ 1989195 h 6864558"/>
                <a:gd name="connsiteX27" fmla="*/ 5548609 w 6254832"/>
                <a:gd name="connsiteY27" fmla="*/ 2249462 h 6864558"/>
                <a:gd name="connsiteX28" fmla="*/ 5747791 w 6254832"/>
                <a:gd name="connsiteY28" fmla="*/ 2795666 h 6864558"/>
                <a:gd name="connsiteX29" fmla="*/ 5806814 w 6254832"/>
                <a:gd name="connsiteY29" fmla="*/ 3078980 h 6864558"/>
                <a:gd name="connsiteX30" fmla="*/ 5816933 w 6254832"/>
                <a:gd name="connsiteY30" fmla="*/ 3150558 h 6864558"/>
                <a:gd name="connsiteX31" fmla="*/ 5825178 w 6254832"/>
                <a:gd name="connsiteY31" fmla="*/ 3222323 h 6864558"/>
                <a:gd name="connsiteX32" fmla="*/ 5831923 w 6254832"/>
                <a:gd name="connsiteY32" fmla="*/ 3294276 h 6864558"/>
                <a:gd name="connsiteX33" fmla="*/ 5836233 w 6254832"/>
                <a:gd name="connsiteY33" fmla="*/ 3366416 h 6864558"/>
                <a:gd name="connsiteX34" fmla="*/ 5833047 w 6254832"/>
                <a:gd name="connsiteY34" fmla="*/ 3655726 h 6864558"/>
                <a:gd name="connsiteX35" fmla="*/ 5827426 w 6254832"/>
                <a:gd name="connsiteY35" fmla="*/ 3728054 h 6864558"/>
                <a:gd name="connsiteX36" fmla="*/ 5819556 w 6254832"/>
                <a:gd name="connsiteY36" fmla="*/ 3800194 h 6864558"/>
                <a:gd name="connsiteX37" fmla="*/ 5809063 w 6254832"/>
                <a:gd name="connsiteY37" fmla="*/ 3872147 h 6864558"/>
                <a:gd name="connsiteX38" fmla="*/ 5796696 w 6254832"/>
                <a:gd name="connsiteY38" fmla="*/ 3943912 h 6864558"/>
                <a:gd name="connsiteX39" fmla="*/ 5725305 w 6254832"/>
                <a:gd name="connsiteY39" fmla="*/ 4225165 h 6864558"/>
                <a:gd name="connsiteX40" fmla="*/ 5605384 w 6254832"/>
                <a:gd name="connsiteY40" fmla="*/ 4478312 h 6864558"/>
                <a:gd name="connsiteX41" fmla="*/ 5412573 w 6254832"/>
                <a:gd name="connsiteY41" fmla="*/ 4677306 h 6864558"/>
                <a:gd name="connsiteX42" fmla="*/ 5155867 w 6254832"/>
                <a:gd name="connsiteY42" fmla="*/ 4834703 h 6864558"/>
                <a:gd name="connsiteX43" fmla="*/ 4645452 w 6254832"/>
                <a:gd name="connsiteY43" fmla="*/ 5207396 h 6864558"/>
                <a:gd name="connsiteX44" fmla="*/ 4536211 w 6254832"/>
                <a:gd name="connsiteY44" fmla="*/ 5319072 h 6864558"/>
                <a:gd name="connsiteX45" fmla="*/ 4430343 w 6254832"/>
                <a:gd name="connsiteY45" fmla="*/ 5432061 h 6864558"/>
                <a:gd name="connsiteX46" fmla="*/ 4220668 w 6254832"/>
                <a:gd name="connsiteY46" fmla="*/ 5657663 h 6864558"/>
                <a:gd name="connsiteX47" fmla="*/ 4115174 w 6254832"/>
                <a:gd name="connsiteY47" fmla="*/ 5768777 h 6864558"/>
                <a:gd name="connsiteX48" fmla="*/ 4007245 w 6254832"/>
                <a:gd name="connsiteY48" fmla="*/ 5876707 h 6864558"/>
                <a:gd name="connsiteX49" fmla="*/ 3781081 w 6254832"/>
                <a:gd name="connsiteY49" fmla="*/ 6078887 h 6864558"/>
                <a:gd name="connsiteX50" fmla="*/ 3534493 w 6254832"/>
                <a:gd name="connsiteY50" fmla="*/ 6249775 h 6864558"/>
                <a:gd name="connsiteX51" fmla="*/ 3265232 w 6254832"/>
                <a:gd name="connsiteY51" fmla="*/ 6373068 h 6864558"/>
                <a:gd name="connsiteX52" fmla="*/ 3194779 w 6254832"/>
                <a:gd name="connsiteY52" fmla="*/ 6394804 h 6864558"/>
                <a:gd name="connsiteX53" fmla="*/ 3123575 w 6254832"/>
                <a:gd name="connsiteY53" fmla="*/ 6412792 h 6864558"/>
                <a:gd name="connsiteX54" fmla="*/ 3051435 w 6254832"/>
                <a:gd name="connsiteY54" fmla="*/ 6426471 h 6864558"/>
                <a:gd name="connsiteX55" fmla="*/ 2978733 w 6254832"/>
                <a:gd name="connsiteY55" fmla="*/ 6436214 h 6864558"/>
                <a:gd name="connsiteX56" fmla="*/ 2905656 w 6254832"/>
                <a:gd name="connsiteY56" fmla="*/ 6442211 h 6864558"/>
                <a:gd name="connsiteX57" fmla="*/ 2832204 w 6254832"/>
                <a:gd name="connsiteY57" fmla="*/ 6444459 h 6864558"/>
                <a:gd name="connsiteX58" fmla="*/ 2758565 w 6254832"/>
                <a:gd name="connsiteY58" fmla="*/ 6443335 h 6864558"/>
                <a:gd name="connsiteX59" fmla="*/ 2683239 w 6254832"/>
                <a:gd name="connsiteY59" fmla="*/ 6438463 h 6864558"/>
                <a:gd name="connsiteX60" fmla="*/ 2091503 w 6254832"/>
                <a:gd name="connsiteY60" fmla="*/ 6343275 h 6864558"/>
                <a:gd name="connsiteX61" fmla="*/ 1948347 w 6254832"/>
                <a:gd name="connsiteY61" fmla="*/ 6301490 h 6864558"/>
                <a:gd name="connsiteX62" fmla="*/ 1807626 w 6254832"/>
                <a:gd name="connsiteY62" fmla="*/ 6252585 h 6864558"/>
                <a:gd name="connsiteX63" fmla="*/ 1738297 w 6254832"/>
                <a:gd name="connsiteY63" fmla="*/ 6225790 h 6864558"/>
                <a:gd name="connsiteX64" fmla="*/ 1669529 w 6254832"/>
                <a:gd name="connsiteY64" fmla="*/ 6197684 h 6864558"/>
                <a:gd name="connsiteX65" fmla="*/ 1635239 w 6254832"/>
                <a:gd name="connsiteY65" fmla="*/ 6183630 h 6864558"/>
                <a:gd name="connsiteX66" fmla="*/ 1601699 w 6254832"/>
                <a:gd name="connsiteY66" fmla="*/ 6167891 h 6864558"/>
                <a:gd name="connsiteX67" fmla="*/ 1534618 w 6254832"/>
                <a:gd name="connsiteY67" fmla="*/ 6136411 h 6864558"/>
                <a:gd name="connsiteX68" fmla="*/ 592299 w 6254832"/>
                <a:gd name="connsiteY68" fmla="*/ 5443116 h 6864558"/>
                <a:gd name="connsiteX69" fmla="*/ 0 w 6254832"/>
                <a:gd name="connsiteY69" fmla="*/ 4496675 h 6864558"/>
                <a:gd name="connsiteX70" fmla="*/ 0 w 6254832"/>
                <a:gd name="connsiteY70" fmla="*/ 5523875 h 6864558"/>
                <a:gd name="connsiteX71" fmla="*/ 2766060 w 6254832"/>
                <a:gd name="connsiteY71" fmla="*/ 6864559 h 6864558"/>
                <a:gd name="connsiteX72" fmla="*/ 6254833 w 6254832"/>
                <a:gd name="connsiteY72" fmla="*/ 3432373 h 6864558"/>
                <a:gd name="connsiteX73" fmla="*/ 2766060 w 6254832"/>
                <a:gd name="connsiteY73" fmla="*/ 0 h 6864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6254832" h="6864558">
                  <a:moveTo>
                    <a:pt x="2766060" y="0"/>
                  </a:moveTo>
                  <a:cubicBezTo>
                    <a:pt x="1639549" y="0"/>
                    <a:pt x="637831" y="525405"/>
                    <a:pt x="0" y="1340683"/>
                  </a:cubicBezTo>
                  <a:lnTo>
                    <a:pt x="0" y="2201306"/>
                  </a:lnTo>
                  <a:cubicBezTo>
                    <a:pt x="375" y="2200181"/>
                    <a:pt x="937" y="2198870"/>
                    <a:pt x="1312" y="2197746"/>
                  </a:cubicBezTo>
                  <a:cubicBezTo>
                    <a:pt x="142969" y="1837045"/>
                    <a:pt x="347959" y="1497143"/>
                    <a:pt x="612723" y="1201649"/>
                  </a:cubicBezTo>
                  <a:cubicBezTo>
                    <a:pt x="876550" y="906155"/>
                    <a:pt x="1201836" y="655258"/>
                    <a:pt x="1571344" y="483245"/>
                  </a:cubicBezTo>
                  <a:lnTo>
                    <a:pt x="1641235" y="452328"/>
                  </a:lnTo>
                  <a:cubicBezTo>
                    <a:pt x="1664658" y="442210"/>
                    <a:pt x="1687518" y="430967"/>
                    <a:pt x="1711502" y="422348"/>
                  </a:cubicBezTo>
                  <a:lnTo>
                    <a:pt x="1783080" y="395178"/>
                  </a:lnTo>
                  <a:cubicBezTo>
                    <a:pt x="1807064" y="386372"/>
                    <a:pt x="1830674" y="376441"/>
                    <a:pt x="1855220" y="369133"/>
                  </a:cubicBezTo>
                  <a:lnTo>
                    <a:pt x="1928297" y="345711"/>
                  </a:lnTo>
                  <a:cubicBezTo>
                    <a:pt x="1952656" y="338028"/>
                    <a:pt x="1976828" y="329409"/>
                    <a:pt x="2001749" y="323600"/>
                  </a:cubicBezTo>
                  <a:lnTo>
                    <a:pt x="2076138" y="304300"/>
                  </a:lnTo>
                  <a:lnTo>
                    <a:pt x="2113426" y="294744"/>
                  </a:lnTo>
                  <a:lnTo>
                    <a:pt x="2132163" y="290060"/>
                  </a:lnTo>
                  <a:lnTo>
                    <a:pt x="2151089" y="286312"/>
                  </a:lnTo>
                  <a:cubicBezTo>
                    <a:pt x="2351395" y="241716"/>
                    <a:pt x="2557322" y="219044"/>
                    <a:pt x="2763249" y="218482"/>
                  </a:cubicBezTo>
                  <a:cubicBezTo>
                    <a:pt x="2968802" y="218294"/>
                    <a:pt x="3174167" y="247900"/>
                    <a:pt x="3372225" y="301302"/>
                  </a:cubicBezTo>
                  <a:cubicBezTo>
                    <a:pt x="3471347" y="327910"/>
                    <a:pt x="3568596" y="360513"/>
                    <a:pt x="3663596" y="398364"/>
                  </a:cubicBezTo>
                  <a:cubicBezTo>
                    <a:pt x="3758784" y="435652"/>
                    <a:pt x="3851348" y="479311"/>
                    <a:pt x="3941663" y="526717"/>
                  </a:cubicBezTo>
                  <a:cubicBezTo>
                    <a:pt x="4031979" y="573936"/>
                    <a:pt x="4119297" y="626402"/>
                    <a:pt x="4204366" y="681678"/>
                  </a:cubicBezTo>
                  <a:cubicBezTo>
                    <a:pt x="4289060" y="737516"/>
                    <a:pt x="4370944" y="797289"/>
                    <a:pt x="4450018" y="860061"/>
                  </a:cubicBezTo>
                  <a:cubicBezTo>
                    <a:pt x="4529091" y="922832"/>
                    <a:pt x="4605540" y="988601"/>
                    <a:pt x="4678992" y="1057181"/>
                  </a:cubicBezTo>
                  <a:cubicBezTo>
                    <a:pt x="4752444" y="1125574"/>
                    <a:pt x="4822335" y="1197527"/>
                    <a:pt x="4889791" y="1271166"/>
                  </a:cubicBezTo>
                  <a:cubicBezTo>
                    <a:pt x="4957247" y="1344805"/>
                    <a:pt x="5021705" y="1420693"/>
                    <a:pt x="5083164" y="1498642"/>
                  </a:cubicBezTo>
                  <a:cubicBezTo>
                    <a:pt x="5144062" y="1576965"/>
                    <a:pt x="5202899" y="1656601"/>
                    <a:pt x="5257987" y="1738484"/>
                  </a:cubicBezTo>
                  <a:cubicBezTo>
                    <a:pt x="5313076" y="1820368"/>
                    <a:pt x="5365354" y="1903751"/>
                    <a:pt x="5413510" y="1989195"/>
                  </a:cubicBezTo>
                  <a:cubicBezTo>
                    <a:pt x="5462041" y="2074451"/>
                    <a:pt x="5507011" y="2161207"/>
                    <a:pt x="5548609" y="2249462"/>
                  </a:cubicBezTo>
                  <a:cubicBezTo>
                    <a:pt x="5631430" y="2426158"/>
                    <a:pt x="5698323" y="2608851"/>
                    <a:pt x="5747791" y="2795666"/>
                  </a:cubicBezTo>
                  <a:cubicBezTo>
                    <a:pt x="5771963" y="2889167"/>
                    <a:pt x="5791825" y="2983792"/>
                    <a:pt x="5806814" y="3078980"/>
                  </a:cubicBezTo>
                  <a:cubicBezTo>
                    <a:pt x="5810562" y="3102777"/>
                    <a:pt x="5814497" y="3126574"/>
                    <a:pt x="5816933" y="3150558"/>
                  </a:cubicBezTo>
                  <a:cubicBezTo>
                    <a:pt x="5819556" y="3174542"/>
                    <a:pt x="5823304" y="3198339"/>
                    <a:pt x="5825178" y="3222323"/>
                  </a:cubicBezTo>
                  <a:cubicBezTo>
                    <a:pt x="5827426" y="3246308"/>
                    <a:pt x="5830050" y="3270292"/>
                    <a:pt x="5831923" y="3294276"/>
                  </a:cubicBezTo>
                  <a:lnTo>
                    <a:pt x="5836233" y="3366416"/>
                  </a:lnTo>
                  <a:cubicBezTo>
                    <a:pt x="5839981" y="3462728"/>
                    <a:pt x="5839981" y="3559227"/>
                    <a:pt x="5833047" y="3655726"/>
                  </a:cubicBezTo>
                  <a:cubicBezTo>
                    <a:pt x="5830986" y="3679711"/>
                    <a:pt x="5830237" y="3704069"/>
                    <a:pt x="5827426" y="3728054"/>
                  </a:cubicBezTo>
                  <a:lnTo>
                    <a:pt x="5819556" y="3800194"/>
                  </a:lnTo>
                  <a:lnTo>
                    <a:pt x="5809063" y="3872147"/>
                  </a:lnTo>
                  <a:cubicBezTo>
                    <a:pt x="5805690" y="3896131"/>
                    <a:pt x="5800818" y="3919928"/>
                    <a:pt x="5796696" y="3943912"/>
                  </a:cubicBezTo>
                  <a:cubicBezTo>
                    <a:pt x="5778708" y="4039287"/>
                    <a:pt x="5755848" y="4134662"/>
                    <a:pt x="5725305" y="4225165"/>
                  </a:cubicBezTo>
                  <a:cubicBezTo>
                    <a:pt x="5694763" y="4315669"/>
                    <a:pt x="5656726" y="4402237"/>
                    <a:pt x="5605384" y="4478312"/>
                  </a:cubicBezTo>
                  <a:cubicBezTo>
                    <a:pt x="5554980" y="4555324"/>
                    <a:pt x="5489960" y="4620718"/>
                    <a:pt x="5412573" y="4677306"/>
                  </a:cubicBezTo>
                  <a:cubicBezTo>
                    <a:pt x="5335374" y="4734269"/>
                    <a:pt x="5245995" y="4782987"/>
                    <a:pt x="5155867" y="4834703"/>
                  </a:cubicBezTo>
                  <a:cubicBezTo>
                    <a:pt x="4973924" y="4936261"/>
                    <a:pt x="4794791" y="5058806"/>
                    <a:pt x="4645452" y="5207396"/>
                  </a:cubicBezTo>
                  <a:cubicBezTo>
                    <a:pt x="4607414" y="5244497"/>
                    <a:pt x="4571813" y="5281597"/>
                    <a:pt x="4536211" y="5319072"/>
                  </a:cubicBezTo>
                  <a:lnTo>
                    <a:pt x="4430343" y="5432061"/>
                  </a:lnTo>
                  <a:cubicBezTo>
                    <a:pt x="4360264" y="5507574"/>
                    <a:pt x="4290934" y="5583087"/>
                    <a:pt x="4220668" y="5657663"/>
                  </a:cubicBezTo>
                  <a:cubicBezTo>
                    <a:pt x="4185628" y="5694951"/>
                    <a:pt x="4150589" y="5732052"/>
                    <a:pt x="4115174" y="5768777"/>
                  </a:cubicBezTo>
                  <a:cubicBezTo>
                    <a:pt x="4079573" y="5805316"/>
                    <a:pt x="4043597" y="5841292"/>
                    <a:pt x="4007245" y="5876707"/>
                  </a:cubicBezTo>
                  <a:cubicBezTo>
                    <a:pt x="3934543" y="5947723"/>
                    <a:pt x="3859405" y="6015740"/>
                    <a:pt x="3781081" y="6078887"/>
                  </a:cubicBezTo>
                  <a:cubicBezTo>
                    <a:pt x="3702945" y="6142220"/>
                    <a:pt x="3620312" y="6199557"/>
                    <a:pt x="3534493" y="6249775"/>
                  </a:cubicBezTo>
                  <a:cubicBezTo>
                    <a:pt x="3448300" y="6299429"/>
                    <a:pt x="3358359" y="6341589"/>
                    <a:pt x="3265232" y="6373068"/>
                  </a:cubicBezTo>
                  <a:cubicBezTo>
                    <a:pt x="3241998" y="6381313"/>
                    <a:pt x="3218201" y="6387497"/>
                    <a:pt x="3194779" y="6394804"/>
                  </a:cubicBezTo>
                  <a:cubicBezTo>
                    <a:pt x="3171169" y="6401175"/>
                    <a:pt x="3147185" y="6406797"/>
                    <a:pt x="3123575" y="6412792"/>
                  </a:cubicBezTo>
                  <a:cubicBezTo>
                    <a:pt x="3099404" y="6417477"/>
                    <a:pt x="3075420" y="6422161"/>
                    <a:pt x="3051435" y="6426471"/>
                  </a:cubicBezTo>
                  <a:cubicBezTo>
                    <a:pt x="3027076" y="6429657"/>
                    <a:pt x="3002904" y="6433591"/>
                    <a:pt x="2978733" y="6436214"/>
                  </a:cubicBezTo>
                  <a:cubicBezTo>
                    <a:pt x="2954374" y="6438088"/>
                    <a:pt x="2930015" y="6440899"/>
                    <a:pt x="2905656" y="6442211"/>
                  </a:cubicBezTo>
                  <a:cubicBezTo>
                    <a:pt x="2881109" y="6442960"/>
                    <a:pt x="2856751" y="6444272"/>
                    <a:pt x="2832204" y="6444459"/>
                  </a:cubicBezTo>
                  <a:cubicBezTo>
                    <a:pt x="2807658" y="6444084"/>
                    <a:pt x="2783298" y="6444084"/>
                    <a:pt x="2758565" y="6443335"/>
                  </a:cubicBezTo>
                  <a:lnTo>
                    <a:pt x="2683239" y="6438463"/>
                  </a:lnTo>
                  <a:cubicBezTo>
                    <a:pt x="2482559" y="6425909"/>
                    <a:pt x="2284126" y="6393492"/>
                    <a:pt x="2091503" y="6343275"/>
                  </a:cubicBezTo>
                  <a:lnTo>
                    <a:pt x="1948347" y="6301490"/>
                  </a:lnTo>
                  <a:cubicBezTo>
                    <a:pt x="1901127" y="6286126"/>
                    <a:pt x="1854658" y="6268699"/>
                    <a:pt x="1807626" y="6252585"/>
                  </a:cubicBezTo>
                  <a:cubicBezTo>
                    <a:pt x="1784017" y="6245090"/>
                    <a:pt x="1761344" y="6234972"/>
                    <a:pt x="1738297" y="6225790"/>
                  </a:cubicBezTo>
                  <a:lnTo>
                    <a:pt x="1669529" y="6197684"/>
                  </a:lnTo>
                  <a:lnTo>
                    <a:pt x="1635239" y="6183630"/>
                  </a:lnTo>
                  <a:lnTo>
                    <a:pt x="1601699" y="6167891"/>
                  </a:lnTo>
                  <a:lnTo>
                    <a:pt x="1534618" y="6136411"/>
                  </a:lnTo>
                  <a:cubicBezTo>
                    <a:pt x="1179164" y="5964961"/>
                    <a:pt x="857250" y="5729616"/>
                    <a:pt x="592299" y="5443116"/>
                  </a:cubicBezTo>
                  <a:cubicBezTo>
                    <a:pt x="336904" y="5166173"/>
                    <a:pt x="137160" y="4842573"/>
                    <a:pt x="0" y="4496675"/>
                  </a:cubicBezTo>
                  <a:lnTo>
                    <a:pt x="0" y="5523875"/>
                  </a:lnTo>
                  <a:cubicBezTo>
                    <a:pt x="637831" y="6338966"/>
                    <a:pt x="1639549" y="6864559"/>
                    <a:pt x="2766060" y="6864559"/>
                  </a:cubicBezTo>
                  <a:cubicBezTo>
                    <a:pt x="4692858" y="6864559"/>
                    <a:pt x="6254833" y="5327879"/>
                    <a:pt x="6254833" y="3432373"/>
                  </a:cubicBezTo>
                  <a:cubicBezTo>
                    <a:pt x="6254833" y="1536679"/>
                    <a:pt x="4692858" y="0"/>
                    <a:pt x="2766060" y="0"/>
                  </a:cubicBezTo>
                  <a:close/>
                </a:path>
              </a:pathLst>
            </a:custGeom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53F14E1C-3A93-6AC5-9C2A-8457EA3D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176" y="75929"/>
            <a:ext cx="4977976" cy="876571"/>
          </a:xfrm>
        </p:spPr>
        <p:txBody>
          <a:bodyPr anchor="b">
            <a:normAutofit/>
          </a:bodyPr>
          <a:lstStyle/>
          <a:p>
            <a:r>
              <a:rPr lang="fr-FR" sz="3600" b="1" dirty="0"/>
              <a:t>Soutien &amp; transversalité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889A85-6847-10F6-4823-EB18701AD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4945" y="431800"/>
            <a:ext cx="6254832" cy="623754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1400" dirty="0">
                <a:solidFill>
                  <a:srgbClr val="006666"/>
                </a:solidFill>
              </a:rPr>
              <a:t>1. </a:t>
            </a:r>
            <a:r>
              <a:rPr lang="fr-FR" sz="1600" b="1" dirty="0">
                <a:solidFill>
                  <a:srgbClr val="006666"/>
                </a:solidFill>
              </a:rPr>
              <a:t>Soutien aux acteurs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400" dirty="0"/>
              <a:t> Soutien à la structuration et développement de programmes </a:t>
            </a:r>
          </a:p>
          <a:p>
            <a:pPr lvl="1">
              <a:buFontTx/>
              <a:buChar char="-"/>
            </a:pPr>
            <a:r>
              <a:rPr lang="fr-FR" sz="1400" dirty="0"/>
              <a:t>Soutien financier </a:t>
            </a:r>
          </a:p>
          <a:p>
            <a:pPr lvl="1">
              <a:buFontTx/>
              <a:buChar char="-"/>
            </a:pPr>
            <a:r>
              <a:rPr lang="fr-FR" sz="1400" dirty="0"/>
              <a:t>Accompagnement, coaching associatif</a:t>
            </a:r>
          </a:p>
          <a:p>
            <a:r>
              <a:rPr lang="fr-FR" sz="1400" dirty="0"/>
              <a:t>Favoriser le renforcement des connaissances et compétences</a:t>
            </a:r>
          </a:p>
          <a:p>
            <a:pPr marL="0" indent="0">
              <a:buNone/>
            </a:pPr>
            <a:endParaRPr lang="fr-FR" sz="14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fr-FR" sz="1400" b="1" dirty="0">
                <a:solidFill>
                  <a:srgbClr val="006666"/>
                </a:solidFill>
              </a:rPr>
              <a:t>2. </a:t>
            </a:r>
            <a:r>
              <a:rPr lang="fr-FR" sz="1600" b="1" dirty="0">
                <a:solidFill>
                  <a:srgbClr val="006666"/>
                </a:solidFill>
              </a:rPr>
              <a:t>Visibiliser et valoriser l’action associative </a:t>
            </a:r>
          </a:p>
          <a:p>
            <a:r>
              <a:rPr lang="fr-FR" sz="1400" dirty="0"/>
              <a:t>Visibiliser et transmettre les savoirs </a:t>
            </a:r>
          </a:p>
          <a:p>
            <a:r>
              <a:rPr lang="fr-FR" sz="1400" dirty="0"/>
              <a:t>Capitaliser collectivement </a:t>
            </a:r>
          </a:p>
          <a:p>
            <a:endParaRPr lang="fr-FR" sz="14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fr-FR" sz="1400" b="1" dirty="0">
                <a:solidFill>
                  <a:srgbClr val="006666"/>
                </a:solidFill>
              </a:rPr>
              <a:t>3. </a:t>
            </a:r>
            <a:r>
              <a:rPr lang="fr-FR" sz="1600" b="1" dirty="0">
                <a:solidFill>
                  <a:srgbClr val="006666"/>
                </a:solidFill>
              </a:rPr>
              <a:t>Mobiliser les ressources 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fr-FR" sz="1400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400" dirty="0"/>
              <a:t>Favoriser les connaissances / analyses des territoires (pôles de compétence).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fr-FR" sz="1400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400" dirty="0"/>
              <a:t>Favoriser une dynamique circulaire entre les décideurs et les acteurs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dirty="0"/>
              <a:t>      pour une co-construction des programmes de santé publique.</a:t>
            </a:r>
          </a:p>
          <a:p>
            <a:pPr marL="0" indent="0">
              <a:spcBef>
                <a:spcPts val="0"/>
              </a:spcBef>
              <a:buNone/>
            </a:pPr>
            <a:endParaRPr lang="fr-FR" sz="1400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400" dirty="0"/>
              <a:t>Favoriser la réactivité des acteurs dans la mise en œuvre des actions,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dirty="0"/>
              <a:t>     l’approche communautaire et la démocratie sanitaire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dirty="0"/>
              <a:t>     (</a:t>
            </a:r>
            <a:r>
              <a:rPr lang="fr-FR" sz="1400" dirty="0" err="1"/>
              <a:t>co</a:t>
            </a:r>
            <a:r>
              <a:rPr lang="fr-FR" sz="1400" dirty="0"/>
              <a:t>-organisation de la réponse territoriale).</a:t>
            </a:r>
          </a:p>
        </p:txBody>
      </p:sp>
    </p:spTree>
    <p:extLst>
      <p:ext uri="{BB962C8B-B14F-4D97-AF65-F5344CB8AC3E}">
        <p14:creationId xmlns:p14="http://schemas.microsoft.com/office/powerpoint/2010/main" val="817095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10650BA-D090-4A23-98E3-B48BBAEA9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Une image contenant noir et blanc, art&#10;&#10;Description générée automatiquement">
            <a:extLst>
              <a:ext uri="{FF2B5EF4-FFF2-40B4-BE49-F238E27FC236}">
                <a16:creationId xmlns:a16="http://schemas.microsoft.com/office/drawing/2014/main" id="{2AF31DB0-7FD7-9CC6-E843-AA25748184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95" r="16740" b="-2"/>
          <a:stretch/>
        </p:blipFill>
        <p:spPr>
          <a:xfrm>
            <a:off x="-310466" y="11453"/>
            <a:ext cx="6001034" cy="680756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FB939B9-73CE-4644-87BB-72AEBF00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9527" y="-6558"/>
            <a:ext cx="6254832" cy="6874766"/>
            <a:chOff x="-9149" y="3725"/>
            <a:chExt cx="6254832" cy="6887203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5F2A0CF-7879-4629-AC2B-4069D77A3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38645"/>
              <a:ext cx="5933139" cy="6387893"/>
            </a:xfrm>
            <a:custGeom>
              <a:avLst/>
              <a:gdLst>
                <a:gd name="connsiteX0" fmla="*/ 5852909 w 5933139"/>
                <a:gd name="connsiteY0" fmla="*/ 2469528 h 6335678"/>
                <a:gd name="connsiteX1" fmla="*/ 5830799 w 5933139"/>
                <a:gd name="connsiteY1" fmla="*/ 2394015 h 6335678"/>
                <a:gd name="connsiteX2" fmla="*/ 5805878 w 5933139"/>
                <a:gd name="connsiteY2" fmla="*/ 2319439 h 6335678"/>
                <a:gd name="connsiteX3" fmla="*/ 5778708 w 5933139"/>
                <a:gd name="connsiteY3" fmla="*/ 2245800 h 6335678"/>
                <a:gd name="connsiteX4" fmla="*/ 5652978 w 5933139"/>
                <a:gd name="connsiteY4" fmla="*/ 1959675 h 6335678"/>
                <a:gd name="connsiteX5" fmla="*/ 5327691 w 5933139"/>
                <a:gd name="connsiteY5" fmla="*/ 1432958 h 6335678"/>
                <a:gd name="connsiteX6" fmla="*/ 4921458 w 5933139"/>
                <a:gd name="connsiteY6" fmla="*/ 973322 h 6335678"/>
                <a:gd name="connsiteX7" fmla="*/ 4450018 w 5933139"/>
                <a:gd name="connsiteY7" fmla="*/ 586764 h 6335678"/>
                <a:gd name="connsiteX8" fmla="*/ 4193311 w 5933139"/>
                <a:gd name="connsiteY8" fmla="*/ 423558 h 6335678"/>
                <a:gd name="connsiteX9" fmla="*/ 3924237 w 5933139"/>
                <a:gd name="connsiteY9" fmla="*/ 281901 h 6335678"/>
                <a:gd name="connsiteX10" fmla="*/ 3352175 w 5933139"/>
                <a:gd name="connsiteY10" fmla="*/ 75786 h 6335678"/>
                <a:gd name="connsiteX11" fmla="*/ 3051997 w 5933139"/>
                <a:gd name="connsiteY11" fmla="*/ 19011 h 6335678"/>
                <a:gd name="connsiteX12" fmla="*/ 2745823 w 5933139"/>
                <a:gd name="connsiteY12" fmla="*/ 86 h 6335678"/>
                <a:gd name="connsiteX13" fmla="*/ 2141720 w 5933139"/>
                <a:gd name="connsiteY13" fmla="*/ 55550 h 6335678"/>
                <a:gd name="connsiteX14" fmla="*/ 1551295 w 5933139"/>
                <a:gd name="connsiteY14" fmla="*/ 216319 h 6335678"/>
                <a:gd name="connsiteX15" fmla="*/ 1001718 w 5933139"/>
                <a:gd name="connsiteY15" fmla="*/ 498134 h 6335678"/>
                <a:gd name="connsiteX16" fmla="*/ 754755 w 5933139"/>
                <a:gd name="connsiteY16" fmla="*/ 685886 h 6335678"/>
                <a:gd name="connsiteX17" fmla="*/ 533462 w 5933139"/>
                <a:gd name="connsiteY17" fmla="*/ 903056 h 6335678"/>
                <a:gd name="connsiteX18" fmla="*/ 0 w 5933139"/>
                <a:gd name="connsiteY18" fmla="*/ 1646568 h 6335678"/>
                <a:gd name="connsiteX19" fmla="*/ 0 w 5933139"/>
                <a:gd name="connsiteY19" fmla="*/ 4709059 h 6335678"/>
                <a:gd name="connsiteX20" fmla="*/ 120671 w 5933139"/>
                <a:gd name="connsiteY20" fmla="*/ 4907491 h 6335678"/>
                <a:gd name="connsiteX21" fmla="*/ 507979 w 5933139"/>
                <a:gd name="connsiteY21" fmla="*/ 5384178 h 6335678"/>
                <a:gd name="connsiteX22" fmla="*/ 972112 w 5933139"/>
                <a:gd name="connsiteY22" fmla="*/ 5778607 h 6335678"/>
                <a:gd name="connsiteX23" fmla="*/ 1229943 w 5933139"/>
                <a:gd name="connsiteY23" fmla="*/ 5939939 h 6335678"/>
                <a:gd name="connsiteX24" fmla="*/ 1502389 w 5933139"/>
                <a:gd name="connsiteY24" fmla="*/ 6073913 h 6335678"/>
                <a:gd name="connsiteX25" fmla="*/ 2673870 w 5933139"/>
                <a:gd name="connsiteY25" fmla="*/ 6333993 h 6335678"/>
                <a:gd name="connsiteX26" fmla="*/ 2749196 w 5933139"/>
                <a:gd name="connsiteY26" fmla="*/ 6335679 h 6335678"/>
                <a:gd name="connsiteX27" fmla="*/ 2787983 w 5933139"/>
                <a:gd name="connsiteY27" fmla="*/ 6335492 h 6335678"/>
                <a:gd name="connsiteX28" fmla="*/ 2826770 w 5933139"/>
                <a:gd name="connsiteY28" fmla="*/ 6334368 h 6335678"/>
                <a:gd name="connsiteX29" fmla="*/ 2981918 w 5933139"/>
                <a:gd name="connsiteY29" fmla="*/ 6319939 h 6335678"/>
                <a:gd name="connsiteX30" fmla="*/ 3285282 w 5933139"/>
                <a:gd name="connsiteY30" fmla="*/ 6241803 h 6335678"/>
                <a:gd name="connsiteX31" fmla="*/ 3566347 w 5933139"/>
                <a:gd name="connsiteY31" fmla="*/ 6104831 h 6335678"/>
                <a:gd name="connsiteX32" fmla="*/ 3818369 w 5933139"/>
                <a:gd name="connsiteY32" fmla="*/ 5926823 h 6335678"/>
                <a:gd name="connsiteX33" fmla="*/ 4044908 w 5933139"/>
                <a:gd name="connsiteY33" fmla="*/ 5726329 h 6335678"/>
                <a:gd name="connsiteX34" fmla="*/ 4151151 w 5933139"/>
                <a:gd name="connsiteY34" fmla="*/ 5622147 h 6335678"/>
                <a:gd name="connsiteX35" fmla="*/ 4253834 w 5933139"/>
                <a:gd name="connsiteY35" fmla="*/ 5516841 h 6335678"/>
                <a:gd name="connsiteX36" fmla="*/ 4452453 w 5933139"/>
                <a:gd name="connsiteY36" fmla="*/ 5306979 h 6335678"/>
                <a:gd name="connsiteX37" fmla="*/ 4548578 w 5933139"/>
                <a:gd name="connsiteY37" fmla="*/ 5202797 h 6335678"/>
                <a:gd name="connsiteX38" fmla="*/ 4596546 w 5933139"/>
                <a:gd name="connsiteY38" fmla="*/ 5151456 h 6335678"/>
                <a:gd name="connsiteX39" fmla="*/ 4643016 w 5933139"/>
                <a:gd name="connsiteY39" fmla="*/ 5103300 h 6335678"/>
                <a:gd name="connsiteX40" fmla="*/ 4739515 w 5933139"/>
                <a:gd name="connsiteY40" fmla="*/ 5013172 h 6335678"/>
                <a:gd name="connsiteX41" fmla="*/ 4842198 w 5933139"/>
                <a:gd name="connsiteY41" fmla="*/ 4930164 h 6335678"/>
                <a:gd name="connsiteX42" fmla="*/ 5071360 w 5933139"/>
                <a:gd name="connsiteY42" fmla="*/ 4780449 h 6335678"/>
                <a:gd name="connsiteX43" fmla="*/ 5332001 w 5933139"/>
                <a:gd name="connsiteY43" fmla="*/ 4615932 h 6335678"/>
                <a:gd name="connsiteX44" fmla="*/ 5397396 w 5933139"/>
                <a:gd name="connsiteY44" fmla="*/ 4563655 h 6335678"/>
                <a:gd name="connsiteX45" fmla="*/ 5459417 w 5933139"/>
                <a:gd name="connsiteY45" fmla="*/ 4505380 h 6335678"/>
                <a:gd name="connsiteX46" fmla="*/ 5567159 w 5933139"/>
                <a:gd name="connsiteY46" fmla="*/ 4374029 h 6335678"/>
                <a:gd name="connsiteX47" fmla="*/ 5651292 w 5933139"/>
                <a:gd name="connsiteY47" fmla="*/ 4231810 h 6335678"/>
                <a:gd name="connsiteX48" fmla="*/ 5716686 w 5933139"/>
                <a:gd name="connsiteY48" fmla="*/ 4085655 h 6335678"/>
                <a:gd name="connsiteX49" fmla="*/ 5820681 w 5933139"/>
                <a:gd name="connsiteY49" fmla="*/ 3791848 h 6335678"/>
                <a:gd name="connsiteX50" fmla="*/ 5898629 w 5933139"/>
                <a:gd name="connsiteY50" fmla="*/ 3487922 h 6335678"/>
                <a:gd name="connsiteX51" fmla="*/ 5932170 w 5933139"/>
                <a:gd name="connsiteY51" fmla="*/ 3174066 h 6335678"/>
                <a:gd name="connsiteX52" fmla="*/ 5872209 w 5933139"/>
                <a:gd name="connsiteY52" fmla="*/ 2545978 h 6335678"/>
                <a:gd name="connsiteX53" fmla="*/ 5852909 w 5933139"/>
                <a:gd name="connsiteY53" fmla="*/ 2469528 h 6335678"/>
                <a:gd name="connsiteX54" fmla="*/ 5507386 w 5933139"/>
                <a:gd name="connsiteY54" fmla="*/ 3724580 h 6335678"/>
                <a:gd name="connsiteX55" fmla="*/ 5453609 w 5933139"/>
                <a:gd name="connsiteY55" fmla="*/ 3989906 h 6335678"/>
                <a:gd name="connsiteX56" fmla="*/ 5344181 w 5933139"/>
                <a:gd name="connsiteY56" fmla="*/ 4220380 h 6335678"/>
                <a:gd name="connsiteX57" fmla="*/ 5171419 w 5933139"/>
                <a:gd name="connsiteY57" fmla="*/ 4388644 h 6335678"/>
                <a:gd name="connsiteX58" fmla="*/ 5057868 w 5933139"/>
                <a:gd name="connsiteY58" fmla="*/ 4453851 h 6335678"/>
                <a:gd name="connsiteX59" fmla="*/ 4930265 w 5933139"/>
                <a:gd name="connsiteY59" fmla="*/ 4516810 h 6335678"/>
                <a:gd name="connsiteX60" fmla="*/ 4660067 w 5933139"/>
                <a:gd name="connsiteY60" fmla="*/ 4664276 h 6335678"/>
                <a:gd name="connsiteX61" fmla="*/ 4408794 w 5933139"/>
                <a:gd name="connsiteY61" fmla="*/ 4857836 h 6335678"/>
                <a:gd name="connsiteX62" fmla="*/ 4352207 w 5933139"/>
                <a:gd name="connsiteY62" fmla="*/ 4911988 h 6335678"/>
                <a:gd name="connsiteX63" fmla="*/ 4299366 w 5933139"/>
                <a:gd name="connsiteY63" fmla="*/ 4965390 h 6335678"/>
                <a:gd name="connsiteX64" fmla="*/ 4197621 w 5933139"/>
                <a:gd name="connsiteY64" fmla="*/ 5074257 h 6335678"/>
                <a:gd name="connsiteX65" fmla="*/ 4008744 w 5933139"/>
                <a:gd name="connsiteY65" fmla="*/ 5297985 h 6335678"/>
                <a:gd name="connsiteX66" fmla="*/ 3917304 w 5933139"/>
                <a:gd name="connsiteY66" fmla="*/ 5409100 h 6335678"/>
                <a:gd name="connsiteX67" fmla="*/ 3826052 w 5933139"/>
                <a:gd name="connsiteY67" fmla="*/ 5518153 h 6335678"/>
                <a:gd name="connsiteX68" fmla="*/ 3637925 w 5933139"/>
                <a:gd name="connsiteY68" fmla="*/ 5725017 h 6335678"/>
                <a:gd name="connsiteX69" fmla="*/ 3433497 w 5933139"/>
                <a:gd name="connsiteY69" fmla="*/ 5906586 h 6335678"/>
                <a:gd name="connsiteX70" fmla="*/ 3204522 w 5933139"/>
                <a:gd name="connsiteY70" fmla="*/ 6046744 h 6335678"/>
                <a:gd name="connsiteX71" fmla="*/ 2950439 w 5933139"/>
                <a:gd name="connsiteY71" fmla="*/ 6129190 h 6335678"/>
                <a:gd name="connsiteX72" fmla="*/ 2816839 w 5933139"/>
                <a:gd name="connsiteY72" fmla="*/ 6146428 h 6335678"/>
                <a:gd name="connsiteX73" fmla="*/ 2749009 w 5933139"/>
                <a:gd name="connsiteY73" fmla="*/ 6149051 h 6335678"/>
                <a:gd name="connsiteX74" fmla="*/ 2678930 w 5933139"/>
                <a:gd name="connsiteY74" fmla="*/ 6148677 h 6335678"/>
                <a:gd name="connsiteX75" fmla="*/ 2125793 w 5933139"/>
                <a:gd name="connsiteY75" fmla="*/ 6065481 h 6335678"/>
                <a:gd name="connsiteX76" fmla="*/ 1610506 w 5933139"/>
                <a:gd name="connsiteY76" fmla="*/ 5851310 h 6335678"/>
                <a:gd name="connsiteX77" fmla="*/ 1373099 w 5933139"/>
                <a:gd name="connsiteY77" fmla="*/ 5706279 h 6335678"/>
                <a:gd name="connsiteX78" fmla="*/ 1315949 w 5933139"/>
                <a:gd name="connsiteY78" fmla="*/ 5666743 h 6335678"/>
                <a:gd name="connsiteX79" fmla="*/ 1259923 w 5933139"/>
                <a:gd name="connsiteY79" fmla="*/ 5625894 h 6335678"/>
                <a:gd name="connsiteX80" fmla="*/ 1204647 w 5933139"/>
                <a:gd name="connsiteY80" fmla="*/ 5583922 h 6335678"/>
                <a:gd name="connsiteX81" fmla="*/ 1150308 w 5933139"/>
                <a:gd name="connsiteY81" fmla="*/ 5540826 h 6335678"/>
                <a:gd name="connsiteX82" fmla="*/ 751569 w 5933139"/>
                <a:gd name="connsiteY82" fmla="*/ 5158015 h 6335678"/>
                <a:gd name="connsiteX83" fmla="*/ 663315 w 5933139"/>
                <a:gd name="connsiteY83" fmla="*/ 5052146 h 6335678"/>
                <a:gd name="connsiteX84" fmla="*/ 580869 w 5933139"/>
                <a:gd name="connsiteY84" fmla="*/ 4942718 h 6335678"/>
                <a:gd name="connsiteX85" fmla="*/ 432279 w 5933139"/>
                <a:gd name="connsiteY85" fmla="*/ 4713369 h 6335678"/>
                <a:gd name="connsiteX86" fmla="*/ 205553 w 5933139"/>
                <a:gd name="connsiteY86" fmla="*/ 4219443 h 6335678"/>
                <a:gd name="connsiteX87" fmla="*/ 79448 w 5933139"/>
                <a:gd name="connsiteY87" fmla="*/ 3693850 h 6335678"/>
                <a:gd name="connsiteX88" fmla="*/ 53590 w 5933139"/>
                <a:gd name="connsiteY88" fmla="*/ 3425339 h 6335678"/>
                <a:gd name="connsiteX89" fmla="*/ 49655 w 5933139"/>
                <a:gd name="connsiteY89" fmla="*/ 3155890 h 6335678"/>
                <a:gd name="connsiteX90" fmla="*/ 67830 w 5933139"/>
                <a:gd name="connsiteY90" fmla="*/ 2886817 h 6335678"/>
                <a:gd name="connsiteX91" fmla="*/ 108679 w 5933139"/>
                <a:gd name="connsiteY91" fmla="*/ 2619992 h 6335678"/>
                <a:gd name="connsiteX92" fmla="*/ 263077 w 5933139"/>
                <a:gd name="connsiteY92" fmla="*/ 2101520 h 6335678"/>
                <a:gd name="connsiteX93" fmla="*/ 837575 w 5933139"/>
                <a:gd name="connsiteY93" fmla="*/ 1186370 h 6335678"/>
                <a:gd name="connsiteX94" fmla="*/ 1031698 w 5933139"/>
                <a:gd name="connsiteY94" fmla="*/ 996932 h 6335678"/>
                <a:gd name="connsiteX95" fmla="*/ 1236688 w 5933139"/>
                <a:gd name="connsiteY95" fmla="*/ 819298 h 6335678"/>
                <a:gd name="connsiteX96" fmla="*/ 1687143 w 5933139"/>
                <a:gd name="connsiteY96" fmla="*/ 511438 h 6335678"/>
                <a:gd name="connsiteX97" fmla="*/ 2196246 w 5933139"/>
                <a:gd name="connsiteY97" fmla="*/ 300639 h 6335678"/>
                <a:gd name="connsiteX98" fmla="*/ 2745823 w 5933139"/>
                <a:gd name="connsiteY98" fmla="*/ 229248 h 6335678"/>
                <a:gd name="connsiteX99" fmla="*/ 3019206 w 5933139"/>
                <a:gd name="connsiteY99" fmla="*/ 252108 h 6335678"/>
                <a:gd name="connsiteX100" fmla="*/ 3288092 w 5933139"/>
                <a:gd name="connsiteY100" fmla="*/ 313006 h 6335678"/>
                <a:gd name="connsiteX101" fmla="*/ 3548172 w 5933139"/>
                <a:gd name="connsiteY101" fmla="*/ 407069 h 6335678"/>
                <a:gd name="connsiteX102" fmla="*/ 3611505 w 5933139"/>
                <a:gd name="connsiteY102" fmla="*/ 435176 h 6335678"/>
                <a:gd name="connsiteX103" fmla="*/ 3674089 w 5933139"/>
                <a:gd name="connsiteY103" fmla="*/ 464968 h 6335678"/>
                <a:gd name="connsiteX104" fmla="*/ 3735736 w 5933139"/>
                <a:gd name="connsiteY104" fmla="*/ 496823 h 6335678"/>
                <a:gd name="connsiteX105" fmla="*/ 3796634 w 5933139"/>
                <a:gd name="connsiteY105" fmla="*/ 530176 h 6335678"/>
                <a:gd name="connsiteX106" fmla="*/ 4251585 w 5933139"/>
                <a:gd name="connsiteY106" fmla="*/ 847405 h 6335678"/>
                <a:gd name="connsiteX107" fmla="*/ 4644515 w 5933139"/>
                <a:gd name="connsiteY107" fmla="*/ 1236775 h 6335678"/>
                <a:gd name="connsiteX108" fmla="*/ 4816527 w 5933139"/>
                <a:gd name="connsiteY108" fmla="*/ 1451883 h 6335678"/>
                <a:gd name="connsiteX109" fmla="*/ 4970738 w 5933139"/>
                <a:gd name="connsiteY109" fmla="*/ 1678610 h 6335678"/>
                <a:gd name="connsiteX110" fmla="*/ 5223885 w 5933139"/>
                <a:gd name="connsiteY110" fmla="*/ 2159232 h 6335678"/>
                <a:gd name="connsiteX111" fmla="*/ 5395709 w 5933139"/>
                <a:gd name="connsiteY111" fmla="*/ 2666087 h 6335678"/>
                <a:gd name="connsiteX112" fmla="*/ 5458855 w 5933139"/>
                <a:gd name="connsiteY112" fmla="*/ 2924292 h 6335678"/>
                <a:gd name="connsiteX113" fmla="*/ 5499142 w 5933139"/>
                <a:gd name="connsiteY113" fmla="*/ 3186995 h 6335678"/>
                <a:gd name="connsiteX114" fmla="*/ 5516755 w 5933139"/>
                <a:gd name="connsiteY114" fmla="*/ 3454007 h 6335678"/>
                <a:gd name="connsiteX115" fmla="*/ 5507386 w 5933139"/>
                <a:gd name="connsiteY115" fmla="*/ 3724580 h 6335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5933139" h="6335678">
                  <a:moveTo>
                    <a:pt x="5852909" y="2469528"/>
                  </a:moveTo>
                  <a:lnTo>
                    <a:pt x="5830799" y="2394015"/>
                  </a:lnTo>
                  <a:lnTo>
                    <a:pt x="5805878" y="2319439"/>
                  </a:lnTo>
                  <a:cubicBezTo>
                    <a:pt x="5797446" y="2294705"/>
                    <a:pt x="5787890" y="2270346"/>
                    <a:pt x="5778708" y="2245800"/>
                  </a:cubicBezTo>
                  <a:cubicBezTo>
                    <a:pt x="5740858" y="2148364"/>
                    <a:pt x="5699073" y="2052614"/>
                    <a:pt x="5652978" y="1959675"/>
                  </a:cubicBezTo>
                  <a:cubicBezTo>
                    <a:pt x="5559664" y="1773985"/>
                    <a:pt x="5450986" y="1597663"/>
                    <a:pt x="5327691" y="1432958"/>
                  </a:cubicBezTo>
                  <a:cubicBezTo>
                    <a:pt x="5204960" y="1268067"/>
                    <a:pt x="5068362" y="1114980"/>
                    <a:pt x="4921458" y="973322"/>
                  </a:cubicBezTo>
                  <a:cubicBezTo>
                    <a:pt x="4774742" y="831665"/>
                    <a:pt x="4616408" y="703125"/>
                    <a:pt x="4450018" y="586764"/>
                  </a:cubicBezTo>
                  <a:cubicBezTo>
                    <a:pt x="4366822" y="528489"/>
                    <a:pt x="4281003" y="474337"/>
                    <a:pt x="4193311" y="423558"/>
                  </a:cubicBezTo>
                  <a:cubicBezTo>
                    <a:pt x="4105806" y="372404"/>
                    <a:pt x="4015865" y="325560"/>
                    <a:pt x="3924237" y="281901"/>
                  </a:cubicBezTo>
                  <a:cubicBezTo>
                    <a:pt x="3740983" y="195333"/>
                    <a:pt x="3549483" y="125067"/>
                    <a:pt x="3352175" y="75786"/>
                  </a:cubicBezTo>
                  <a:cubicBezTo>
                    <a:pt x="3253428" y="51240"/>
                    <a:pt x="3153368" y="31565"/>
                    <a:pt x="3051997" y="19011"/>
                  </a:cubicBezTo>
                  <a:cubicBezTo>
                    <a:pt x="2950814" y="5895"/>
                    <a:pt x="2848506" y="-851"/>
                    <a:pt x="2745823" y="86"/>
                  </a:cubicBezTo>
                  <a:cubicBezTo>
                    <a:pt x="2543643" y="1585"/>
                    <a:pt x="2341838" y="20135"/>
                    <a:pt x="2141720" y="55550"/>
                  </a:cubicBezTo>
                  <a:cubicBezTo>
                    <a:pt x="1941976" y="91339"/>
                    <a:pt x="1743356" y="143055"/>
                    <a:pt x="1551295" y="216319"/>
                  </a:cubicBezTo>
                  <a:cubicBezTo>
                    <a:pt x="1359233" y="289396"/>
                    <a:pt x="1173917" y="383459"/>
                    <a:pt x="1001718" y="498134"/>
                  </a:cubicBezTo>
                  <a:cubicBezTo>
                    <a:pt x="915712" y="555659"/>
                    <a:pt x="832141" y="617119"/>
                    <a:pt x="754755" y="685886"/>
                  </a:cubicBezTo>
                  <a:cubicBezTo>
                    <a:pt x="677555" y="754841"/>
                    <a:pt x="604666" y="828293"/>
                    <a:pt x="533462" y="903056"/>
                  </a:cubicBezTo>
                  <a:cubicBezTo>
                    <a:pt x="323413" y="1125660"/>
                    <a:pt x="143906" y="1376370"/>
                    <a:pt x="0" y="1646568"/>
                  </a:cubicBezTo>
                  <a:lnTo>
                    <a:pt x="0" y="4709059"/>
                  </a:lnTo>
                  <a:cubicBezTo>
                    <a:pt x="37850" y="4776702"/>
                    <a:pt x="78136" y="4843033"/>
                    <a:pt x="120671" y="4907491"/>
                  </a:cubicBezTo>
                  <a:cubicBezTo>
                    <a:pt x="234034" y="5078941"/>
                    <a:pt x="365198" y="5239336"/>
                    <a:pt x="507979" y="5384178"/>
                  </a:cubicBezTo>
                  <a:cubicBezTo>
                    <a:pt x="650948" y="5529395"/>
                    <a:pt x="805909" y="5662059"/>
                    <a:pt x="972112" y="5778607"/>
                  </a:cubicBezTo>
                  <a:cubicBezTo>
                    <a:pt x="1055308" y="5836881"/>
                    <a:pt x="1141314" y="5890846"/>
                    <a:pt x="1229943" y="5939939"/>
                  </a:cubicBezTo>
                  <a:cubicBezTo>
                    <a:pt x="1318385" y="5989406"/>
                    <a:pt x="1409450" y="6033815"/>
                    <a:pt x="1502389" y="6073913"/>
                  </a:cubicBezTo>
                  <a:cubicBezTo>
                    <a:pt x="1874145" y="6233559"/>
                    <a:pt x="2272884" y="6320689"/>
                    <a:pt x="2673870" y="6333993"/>
                  </a:cubicBezTo>
                  <a:lnTo>
                    <a:pt x="2749196" y="6335679"/>
                  </a:lnTo>
                  <a:lnTo>
                    <a:pt x="2787983" y="6335492"/>
                  </a:lnTo>
                  <a:lnTo>
                    <a:pt x="2826770" y="6334368"/>
                  </a:lnTo>
                  <a:cubicBezTo>
                    <a:pt x="2878486" y="6332494"/>
                    <a:pt x="2930390" y="6327247"/>
                    <a:pt x="2981918" y="6319939"/>
                  </a:cubicBezTo>
                  <a:cubicBezTo>
                    <a:pt x="3085163" y="6304949"/>
                    <a:pt x="3187096" y="6278529"/>
                    <a:pt x="3285282" y="6241803"/>
                  </a:cubicBezTo>
                  <a:cubicBezTo>
                    <a:pt x="3383467" y="6205265"/>
                    <a:pt x="3477530" y="6158608"/>
                    <a:pt x="3566347" y="6104831"/>
                  </a:cubicBezTo>
                  <a:cubicBezTo>
                    <a:pt x="3655164" y="6051053"/>
                    <a:pt x="3739109" y="5990905"/>
                    <a:pt x="3818369" y="5926823"/>
                  </a:cubicBezTo>
                  <a:cubicBezTo>
                    <a:pt x="3897630" y="5862739"/>
                    <a:pt x="3973143" y="5795471"/>
                    <a:pt x="4044908" y="5726329"/>
                  </a:cubicBezTo>
                  <a:cubicBezTo>
                    <a:pt x="4080884" y="5691852"/>
                    <a:pt x="4116299" y="5656999"/>
                    <a:pt x="4151151" y="5622147"/>
                  </a:cubicBezTo>
                  <a:cubicBezTo>
                    <a:pt x="4185816" y="5586920"/>
                    <a:pt x="4220106" y="5552068"/>
                    <a:pt x="4253834" y="5516841"/>
                  </a:cubicBezTo>
                  <a:cubicBezTo>
                    <a:pt x="4321289" y="5446388"/>
                    <a:pt x="4387808" y="5376871"/>
                    <a:pt x="4452453" y="5306979"/>
                  </a:cubicBezTo>
                  <a:lnTo>
                    <a:pt x="4548578" y="5202797"/>
                  </a:lnTo>
                  <a:lnTo>
                    <a:pt x="4596546" y="5151456"/>
                  </a:lnTo>
                  <a:cubicBezTo>
                    <a:pt x="4612661" y="5134592"/>
                    <a:pt x="4627276" y="5119040"/>
                    <a:pt x="4643016" y="5103300"/>
                  </a:cubicBezTo>
                  <a:cubicBezTo>
                    <a:pt x="4674308" y="5072196"/>
                    <a:pt x="4706162" y="5041841"/>
                    <a:pt x="4739515" y="5013172"/>
                  </a:cubicBezTo>
                  <a:cubicBezTo>
                    <a:pt x="4772493" y="4984128"/>
                    <a:pt x="4806596" y="4956397"/>
                    <a:pt x="4842198" y="4930164"/>
                  </a:cubicBezTo>
                  <a:cubicBezTo>
                    <a:pt x="4913026" y="4876949"/>
                    <a:pt x="4988914" y="4828980"/>
                    <a:pt x="5071360" y="4780449"/>
                  </a:cubicBezTo>
                  <a:cubicBezTo>
                    <a:pt x="5153243" y="4731544"/>
                    <a:pt x="5243372" y="4682076"/>
                    <a:pt x="5332001" y="4615932"/>
                  </a:cubicBezTo>
                  <a:cubicBezTo>
                    <a:pt x="5354111" y="4599443"/>
                    <a:pt x="5376035" y="4582205"/>
                    <a:pt x="5397396" y="4563655"/>
                  </a:cubicBezTo>
                  <a:cubicBezTo>
                    <a:pt x="5418757" y="4545104"/>
                    <a:pt x="5439368" y="4525617"/>
                    <a:pt x="5459417" y="4505380"/>
                  </a:cubicBezTo>
                  <a:cubicBezTo>
                    <a:pt x="5499329" y="4464719"/>
                    <a:pt x="5535493" y="4420311"/>
                    <a:pt x="5567159" y="4374029"/>
                  </a:cubicBezTo>
                  <a:cubicBezTo>
                    <a:pt x="5599388" y="4328121"/>
                    <a:pt x="5626558" y="4279965"/>
                    <a:pt x="5651292" y="4231810"/>
                  </a:cubicBezTo>
                  <a:cubicBezTo>
                    <a:pt x="5675651" y="4183466"/>
                    <a:pt x="5697012" y="4134561"/>
                    <a:pt x="5716686" y="4085655"/>
                  </a:cubicBezTo>
                  <a:cubicBezTo>
                    <a:pt x="5756223" y="3987845"/>
                    <a:pt x="5789576" y="3891158"/>
                    <a:pt x="5820681" y="3791848"/>
                  </a:cubicBezTo>
                  <a:cubicBezTo>
                    <a:pt x="5851972" y="3692726"/>
                    <a:pt x="5878955" y="3591167"/>
                    <a:pt x="5898629" y="3487922"/>
                  </a:cubicBezTo>
                  <a:cubicBezTo>
                    <a:pt x="5918116" y="3384490"/>
                    <a:pt x="5929172" y="3279372"/>
                    <a:pt x="5932170" y="3174066"/>
                  </a:cubicBezTo>
                  <a:cubicBezTo>
                    <a:pt x="5937604" y="2963454"/>
                    <a:pt x="5920552" y="2750968"/>
                    <a:pt x="5872209" y="2545978"/>
                  </a:cubicBezTo>
                  <a:cubicBezTo>
                    <a:pt x="5865838" y="2520307"/>
                    <a:pt x="5860029" y="2494637"/>
                    <a:pt x="5852909" y="2469528"/>
                  </a:cubicBezTo>
                  <a:close/>
                  <a:moveTo>
                    <a:pt x="5507386" y="3724580"/>
                  </a:moveTo>
                  <a:cubicBezTo>
                    <a:pt x="5497830" y="3814521"/>
                    <a:pt x="5480591" y="3905586"/>
                    <a:pt x="5453609" y="3989906"/>
                  </a:cubicBezTo>
                  <a:cubicBezTo>
                    <a:pt x="5426439" y="4074413"/>
                    <a:pt x="5390088" y="4152924"/>
                    <a:pt x="5344181" y="4220380"/>
                  </a:cubicBezTo>
                  <a:cubicBezTo>
                    <a:pt x="5297898" y="4287835"/>
                    <a:pt x="5241311" y="4342549"/>
                    <a:pt x="5171419" y="4388644"/>
                  </a:cubicBezTo>
                  <a:cubicBezTo>
                    <a:pt x="5136755" y="4411879"/>
                    <a:pt x="5098342" y="4433052"/>
                    <a:pt x="5057868" y="4453851"/>
                  </a:cubicBezTo>
                  <a:cubicBezTo>
                    <a:pt x="5017395" y="4474837"/>
                    <a:pt x="4974298" y="4495449"/>
                    <a:pt x="4930265" y="4516810"/>
                  </a:cubicBezTo>
                  <a:cubicBezTo>
                    <a:pt x="4841823" y="4559719"/>
                    <a:pt x="4748696" y="4607126"/>
                    <a:pt x="4660067" y="4664276"/>
                  </a:cubicBezTo>
                  <a:cubicBezTo>
                    <a:pt x="4571251" y="4721238"/>
                    <a:pt x="4486181" y="4786071"/>
                    <a:pt x="4408794" y="4857836"/>
                  </a:cubicBezTo>
                  <a:cubicBezTo>
                    <a:pt x="4389682" y="4875637"/>
                    <a:pt x="4370008" y="4894375"/>
                    <a:pt x="4352207" y="4911988"/>
                  </a:cubicBezTo>
                  <a:lnTo>
                    <a:pt x="4299366" y="4965390"/>
                  </a:lnTo>
                  <a:cubicBezTo>
                    <a:pt x="4264514" y="5001179"/>
                    <a:pt x="4230599" y="5037531"/>
                    <a:pt x="4197621" y="5074257"/>
                  </a:cubicBezTo>
                  <a:cubicBezTo>
                    <a:pt x="4131664" y="5147896"/>
                    <a:pt x="4070204" y="5223784"/>
                    <a:pt x="4008744" y="5297985"/>
                  </a:cubicBezTo>
                  <a:lnTo>
                    <a:pt x="3917304" y="5409100"/>
                  </a:lnTo>
                  <a:cubicBezTo>
                    <a:pt x="3886949" y="5446013"/>
                    <a:pt x="3856782" y="5482364"/>
                    <a:pt x="3826052" y="5518153"/>
                  </a:cubicBezTo>
                  <a:cubicBezTo>
                    <a:pt x="3764592" y="5589544"/>
                    <a:pt x="3702758" y="5659435"/>
                    <a:pt x="3637925" y="5725017"/>
                  </a:cubicBezTo>
                  <a:cubicBezTo>
                    <a:pt x="3573093" y="5790412"/>
                    <a:pt x="3505637" y="5852059"/>
                    <a:pt x="3433497" y="5906586"/>
                  </a:cubicBezTo>
                  <a:cubicBezTo>
                    <a:pt x="3361544" y="5961112"/>
                    <a:pt x="3285469" y="6009268"/>
                    <a:pt x="3204522" y="6046744"/>
                  </a:cubicBezTo>
                  <a:cubicBezTo>
                    <a:pt x="3123763" y="6084594"/>
                    <a:pt x="3038506" y="6112513"/>
                    <a:pt x="2950439" y="6129190"/>
                  </a:cubicBezTo>
                  <a:cubicBezTo>
                    <a:pt x="2906405" y="6137809"/>
                    <a:pt x="2861810" y="6143055"/>
                    <a:pt x="2816839" y="6146428"/>
                  </a:cubicBezTo>
                  <a:cubicBezTo>
                    <a:pt x="2794354" y="6147927"/>
                    <a:pt x="2771681" y="6148677"/>
                    <a:pt x="2749009" y="6149051"/>
                  </a:cubicBezTo>
                  <a:lnTo>
                    <a:pt x="2678930" y="6148677"/>
                  </a:lnTo>
                  <a:cubicBezTo>
                    <a:pt x="2491927" y="6144367"/>
                    <a:pt x="2305675" y="6116260"/>
                    <a:pt x="2125793" y="6065481"/>
                  </a:cubicBezTo>
                  <a:cubicBezTo>
                    <a:pt x="1945911" y="6014515"/>
                    <a:pt x="1773524" y="5940501"/>
                    <a:pt x="1610506" y="5851310"/>
                  </a:cubicBezTo>
                  <a:cubicBezTo>
                    <a:pt x="1528997" y="5806714"/>
                    <a:pt x="1449924" y="5757808"/>
                    <a:pt x="1373099" y="5706279"/>
                  </a:cubicBezTo>
                  <a:lnTo>
                    <a:pt x="1315949" y="5666743"/>
                  </a:lnTo>
                  <a:lnTo>
                    <a:pt x="1259923" y="5625894"/>
                  </a:lnTo>
                  <a:lnTo>
                    <a:pt x="1204647" y="5583922"/>
                  </a:lnTo>
                  <a:cubicBezTo>
                    <a:pt x="1186284" y="5569869"/>
                    <a:pt x="1168483" y="5555066"/>
                    <a:pt x="1150308" y="5540826"/>
                  </a:cubicBezTo>
                  <a:cubicBezTo>
                    <a:pt x="1006402" y="5424839"/>
                    <a:pt x="872615" y="5296860"/>
                    <a:pt x="751569" y="5158015"/>
                  </a:cubicBezTo>
                  <a:cubicBezTo>
                    <a:pt x="721214" y="5123350"/>
                    <a:pt x="691983" y="5087935"/>
                    <a:pt x="663315" y="5052146"/>
                  </a:cubicBezTo>
                  <a:cubicBezTo>
                    <a:pt x="635021" y="5016170"/>
                    <a:pt x="607289" y="4980006"/>
                    <a:pt x="580869" y="4942718"/>
                  </a:cubicBezTo>
                  <a:cubicBezTo>
                    <a:pt x="527654" y="4868517"/>
                    <a:pt x="478186" y="4791880"/>
                    <a:pt x="432279" y="4713369"/>
                  </a:cubicBezTo>
                  <a:cubicBezTo>
                    <a:pt x="340651" y="4556159"/>
                    <a:pt x="264764" y="4390330"/>
                    <a:pt x="205553" y="4219443"/>
                  </a:cubicBezTo>
                  <a:cubicBezTo>
                    <a:pt x="146154" y="4048555"/>
                    <a:pt x="104369" y="3872045"/>
                    <a:pt x="79448" y="3693850"/>
                  </a:cubicBezTo>
                  <a:cubicBezTo>
                    <a:pt x="67268" y="3604659"/>
                    <a:pt x="58087" y="3515092"/>
                    <a:pt x="53590" y="3425339"/>
                  </a:cubicBezTo>
                  <a:cubicBezTo>
                    <a:pt x="47969" y="3335585"/>
                    <a:pt x="47406" y="3245644"/>
                    <a:pt x="49655" y="3155890"/>
                  </a:cubicBezTo>
                  <a:cubicBezTo>
                    <a:pt x="52278" y="3066137"/>
                    <a:pt x="58274" y="2976383"/>
                    <a:pt x="67830" y="2886817"/>
                  </a:cubicBezTo>
                  <a:cubicBezTo>
                    <a:pt x="77761" y="2797438"/>
                    <a:pt x="91253" y="2708246"/>
                    <a:pt x="108679" y="2619992"/>
                  </a:cubicBezTo>
                  <a:cubicBezTo>
                    <a:pt x="143906" y="2443108"/>
                    <a:pt x="195809" y="2269409"/>
                    <a:pt x="263077" y="2101520"/>
                  </a:cubicBezTo>
                  <a:cubicBezTo>
                    <a:pt x="397614" y="1765740"/>
                    <a:pt x="593048" y="1453382"/>
                    <a:pt x="837575" y="1186370"/>
                  </a:cubicBezTo>
                  <a:cubicBezTo>
                    <a:pt x="898473" y="1119289"/>
                    <a:pt x="964242" y="1056893"/>
                    <a:pt x="1031698" y="996932"/>
                  </a:cubicBezTo>
                  <a:cubicBezTo>
                    <a:pt x="1099154" y="936784"/>
                    <a:pt x="1166235" y="876261"/>
                    <a:pt x="1236688" y="819298"/>
                  </a:cubicBezTo>
                  <a:cubicBezTo>
                    <a:pt x="1377221" y="704999"/>
                    <a:pt x="1526935" y="600442"/>
                    <a:pt x="1687143" y="511438"/>
                  </a:cubicBezTo>
                  <a:cubicBezTo>
                    <a:pt x="1847163" y="422621"/>
                    <a:pt x="2017676" y="348795"/>
                    <a:pt x="2196246" y="300639"/>
                  </a:cubicBezTo>
                  <a:cubicBezTo>
                    <a:pt x="2374629" y="251921"/>
                    <a:pt x="2560320" y="227749"/>
                    <a:pt x="2745823" y="229248"/>
                  </a:cubicBezTo>
                  <a:cubicBezTo>
                    <a:pt x="2837076" y="230372"/>
                    <a:pt x="2928516" y="238055"/>
                    <a:pt x="3019206" y="252108"/>
                  </a:cubicBezTo>
                  <a:cubicBezTo>
                    <a:pt x="3109710" y="266724"/>
                    <a:pt x="3199650" y="286773"/>
                    <a:pt x="3288092" y="313006"/>
                  </a:cubicBezTo>
                  <a:cubicBezTo>
                    <a:pt x="3376347" y="339426"/>
                    <a:pt x="3463477" y="370343"/>
                    <a:pt x="3548172" y="407069"/>
                  </a:cubicBezTo>
                  <a:cubicBezTo>
                    <a:pt x="3569345" y="416438"/>
                    <a:pt x="3590519" y="425432"/>
                    <a:pt x="3611505" y="435176"/>
                  </a:cubicBezTo>
                  <a:lnTo>
                    <a:pt x="3674089" y="464968"/>
                  </a:lnTo>
                  <a:lnTo>
                    <a:pt x="3735736" y="496823"/>
                  </a:lnTo>
                  <a:cubicBezTo>
                    <a:pt x="3756160" y="507690"/>
                    <a:pt x="3776397" y="519120"/>
                    <a:pt x="3796634" y="530176"/>
                  </a:cubicBezTo>
                  <a:cubicBezTo>
                    <a:pt x="3957965" y="621054"/>
                    <a:pt x="4110303" y="728046"/>
                    <a:pt x="4251585" y="847405"/>
                  </a:cubicBezTo>
                  <a:cubicBezTo>
                    <a:pt x="4393242" y="966390"/>
                    <a:pt x="4524781" y="1096991"/>
                    <a:pt x="4644515" y="1236775"/>
                  </a:cubicBezTo>
                  <a:cubicBezTo>
                    <a:pt x="4704663" y="1306479"/>
                    <a:pt x="4762375" y="1378057"/>
                    <a:pt x="4816527" y="1451883"/>
                  </a:cubicBezTo>
                  <a:cubicBezTo>
                    <a:pt x="4870679" y="1525897"/>
                    <a:pt x="4922020" y="1601598"/>
                    <a:pt x="4970738" y="1678610"/>
                  </a:cubicBezTo>
                  <a:cubicBezTo>
                    <a:pt x="5067799" y="1833008"/>
                    <a:pt x="5152494" y="1993965"/>
                    <a:pt x="5223885" y="2159232"/>
                  </a:cubicBezTo>
                  <a:cubicBezTo>
                    <a:pt x="5295275" y="2324686"/>
                    <a:pt x="5349615" y="2495199"/>
                    <a:pt x="5395709" y="2666087"/>
                  </a:cubicBezTo>
                  <a:cubicBezTo>
                    <a:pt x="5418757" y="2751718"/>
                    <a:pt x="5440680" y="2837537"/>
                    <a:pt x="5458855" y="2924292"/>
                  </a:cubicBezTo>
                  <a:cubicBezTo>
                    <a:pt x="5477406" y="3011048"/>
                    <a:pt x="5490522" y="3098740"/>
                    <a:pt x="5499142" y="3186995"/>
                  </a:cubicBezTo>
                  <a:cubicBezTo>
                    <a:pt x="5507761" y="3275250"/>
                    <a:pt x="5513944" y="3364254"/>
                    <a:pt x="5516755" y="3454007"/>
                  </a:cubicBezTo>
                  <a:cubicBezTo>
                    <a:pt x="5518629" y="3543761"/>
                    <a:pt x="5516755" y="3634264"/>
                    <a:pt x="5507386" y="372458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7E50BFD-51AC-4ACE-820C-A285E6672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41478"/>
              <a:ext cx="5953893" cy="6434152"/>
            </a:xfrm>
            <a:custGeom>
              <a:avLst/>
              <a:gdLst>
                <a:gd name="connsiteX0" fmla="*/ 2739452 w 5953893"/>
                <a:gd name="connsiteY0" fmla="*/ 0 h 6434152"/>
                <a:gd name="connsiteX1" fmla="*/ 0 w 5953893"/>
                <a:gd name="connsiteY1" fmla="*/ 1610693 h 6434152"/>
                <a:gd name="connsiteX2" fmla="*/ 0 w 5953893"/>
                <a:gd name="connsiteY2" fmla="*/ 4823273 h 6434152"/>
                <a:gd name="connsiteX3" fmla="*/ 352456 w 5953893"/>
                <a:gd name="connsiteY3" fmla="*/ 5326193 h 6434152"/>
                <a:gd name="connsiteX4" fmla="*/ 2739452 w 5953893"/>
                <a:gd name="connsiteY4" fmla="*/ 6434153 h 6434152"/>
                <a:gd name="connsiteX5" fmla="*/ 4618282 w 5953893"/>
                <a:gd name="connsiteY5" fmla="*/ 5167859 h 6434152"/>
                <a:gd name="connsiteX6" fmla="*/ 5860029 w 5953893"/>
                <a:gd name="connsiteY6" fmla="*/ 3948409 h 6434152"/>
                <a:gd name="connsiteX7" fmla="*/ 2739452 w 5953893"/>
                <a:gd name="connsiteY7" fmla="*/ 0 h 6434152"/>
                <a:gd name="connsiteX8" fmla="*/ 5317011 w 5953893"/>
                <a:gd name="connsiteY8" fmla="*/ 3797009 h 6434152"/>
                <a:gd name="connsiteX9" fmla="*/ 5176478 w 5953893"/>
                <a:gd name="connsiteY9" fmla="*/ 4100747 h 6434152"/>
                <a:gd name="connsiteX10" fmla="*/ 4942257 w 5953893"/>
                <a:gd name="connsiteY10" fmla="*/ 4250274 h 6434152"/>
                <a:gd name="connsiteX11" fmla="*/ 4216171 w 5953893"/>
                <a:gd name="connsiteY11" fmla="*/ 4773243 h 6434152"/>
                <a:gd name="connsiteX12" fmla="*/ 3905125 w 5953893"/>
                <a:gd name="connsiteY12" fmla="*/ 5105837 h 6434152"/>
                <a:gd name="connsiteX13" fmla="*/ 3308329 w 5953893"/>
                <a:gd name="connsiteY13" fmla="*/ 5682022 h 6434152"/>
                <a:gd name="connsiteX14" fmla="*/ 2739452 w 5953893"/>
                <a:gd name="connsiteY14" fmla="*/ 5870898 h 6434152"/>
                <a:gd name="connsiteX15" fmla="*/ 1647419 w 5953893"/>
                <a:gd name="connsiteY15" fmla="*/ 5625809 h 6434152"/>
                <a:gd name="connsiteX16" fmla="*/ 781175 w 5953893"/>
                <a:gd name="connsiteY16" fmla="*/ 4960620 h 6434152"/>
                <a:gd name="connsiteX17" fmla="*/ 312545 w 5953893"/>
                <a:gd name="connsiteY17" fmla="*/ 4165205 h 6434152"/>
                <a:gd name="connsiteX18" fmla="*/ 142032 w 5953893"/>
                <a:gd name="connsiteY18" fmla="*/ 3217451 h 6434152"/>
                <a:gd name="connsiteX19" fmla="*/ 347210 w 5953893"/>
                <a:gd name="connsiteY19" fmla="*/ 2181444 h 6434152"/>
                <a:gd name="connsiteX20" fmla="*/ 906155 w 5953893"/>
                <a:gd name="connsiteY20" fmla="*/ 1337497 h 6434152"/>
                <a:gd name="connsiteX21" fmla="*/ 2739265 w 5953893"/>
                <a:gd name="connsiteY21" fmla="*/ 563818 h 6434152"/>
                <a:gd name="connsiteX22" fmla="*/ 3849849 w 5953893"/>
                <a:gd name="connsiteY22" fmla="*/ 881796 h 6434152"/>
                <a:gd name="connsiteX23" fmla="*/ 4834515 w 5953893"/>
                <a:gd name="connsiteY23" fmla="*/ 1742419 h 6434152"/>
                <a:gd name="connsiteX24" fmla="*/ 5325256 w 5953893"/>
                <a:gd name="connsiteY24" fmla="*/ 2742076 h 6434152"/>
                <a:gd name="connsiteX25" fmla="*/ 5317011 w 5953893"/>
                <a:gd name="connsiteY25" fmla="*/ 3797009 h 643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53893" h="6434152">
                  <a:moveTo>
                    <a:pt x="2739452" y="0"/>
                  </a:moveTo>
                  <a:cubicBezTo>
                    <a:pt x="1568346" y="0"/>
                    <a:pt x="546204" y="647950"/>
                    <a:pt x="0" y="1610693"/>
                  </a:cubicBezTo>
                  <a:lnTo>
                    <a:pt x="0" y="4823273"/>
                  </a:lnTo>
                  <a:cubicBezTo>
                    <a:pt x="101746" y="5002593"/>
                    <a:pt x="219793" y="5171045"/>
                    <a:pt x="352456" y="5326193"/>
                  </a:cubicBezTo>
                  <a:cubicBezTo>
                    <a:pt x="932013" y="6005060"/>
                    <a:pt x="1786453" y="6434153"/>
                    <a:pt x="2739452" y="6434153"/>
                  </a:cubicBezTo>
                  <a:cubicBezTo>
                    <a:pt x="3612442" y="6434153"/>
                    <a:pt x="4046220" y="5750227"/>
                    <a:pt x="4618282" y="5167859"/>
                  </a:cubicBezTo>
                  <a:cubicBezTo>
                    <a:pt x="5190344" y="4585679"/>
                    <a:pt x="5621311" y="4803036"/>
                    <a:pt x="5860029" y="3948409"/>
                  </a:cubicBezTo>
                  <a:cubicBezTo>
                    <a:pt x="6403423" y="2003810"/>
                    <a:pt x="4485244" y="0"/>
                    <a:pt x="2739452" y="0"/>
                  </a:cubicBezTo>
                  <a:close/>
                  <a:moveTo>
                    <a:pt x="5317011" y="3797009"/>
                  </a:moveTo>
                  <a:cubicBezTo>
                    <a:pt x="5275976" y="3943538"/>
                    <a:pt x="5228756" y="4045658"/>
                    <a:pt x="5176478" y="4100747"/>
                  </a:cubicBezTo>
                  <a:cubicBezTo>
                    <a:pt x="5131883" y="4147591"/>
                    <a:pt x="5061991" y="4186004"/>
                    <a:pt x="4942257" y="4250274"/>
                  </a:cubicBezTo>
                  <a:cubicBezTo>
                    <a:pt x="4753381" y="4351458"/>
                    <a:pt x="4494613" y="4489929"/>
                    <a:pt x="4216171" y="4773243"/>
                  </a:cubicBezTo>
                  <a:cubicBezTo>
                    <a:pt x="4106555" y="4884733"/>
                    <a:pt x="4004247" y="4997159"/>
                    <a:pt x="3905125" y="5105837"/>
                  </a:cubicBezTo>
                  <a:cubicBezTo>
                    <a:pt x="3701071" y="5329753"/>
                    <a:pt x="3508260" y="5541302"/>
                    <a:pt x="3308329" y="5682022"/>
                  </a:cubicBezTo>
                  <a:cubicBezTo>
                    <a:pt x="3122826" y="5812624"/>
                    <a:pt x="2947441" y="5870898"/>
                    <a:pt x="2739452" y="5870898"/>
                  </a:cubicBezTo>
                  <a:cubicBezTo>
                    <a:pt x="2357765" y="5870898"/>
                    <a:pt x="1990319" y="5788452"/>
                    <a:pt x="1647419" y="5625809"/>
                  </a:cubicBezTo>
                  <a:cubicBezTo>
                    <a:pt x="1319509" y="5470286"/>
                    <a:pt x="1019893" y="5240187"/>
                    <a:pt x="781175" y="4960620"/>
                  </a:cubicBezTo>
                  <a:cubicBezTo>
                    <a:pt x="579370" y="4724151"/>
                    <a:pt x="421598" y="4456576"/>
                    <a:pt x="312545" y="4165205"/>
                  </a:cubicBezTo>
                  <a:cubicBezTo>
                    <a:pt x="199369" y="3863153"/>
                    <a:pt x="142032" y="3544237"/>
                    <a:pt x="142032" y="3217451"/>
                  </a:cubicBezTo>
                  <a:cubicBezTo>
                    <a:pt x="142032" y="2857688"/>
                    <a:pt x="211174" y="2509166"/>
                    <a:pt x="347210" y="2181444"/>
                  </a:cubicBezTo>
                  <a:cubicBezTo>
                    <a:pt x="478561" y="1865339"/>
                    <a:pt x="666688" y="1581275"/>
                    <a:pt x="906155" y="1337497"/>
                  </a:cubicBezTo>
                  <a:cubicBezTo>
                    <a:pt x="1396334" y="838512"/>
                    <a:pt x="2047469" y="563818"/>
                    <a:pt x="2739265" y="563818"/>
                  </a:cubicBezTo>
                  <a:cubicBezTo>
                    <a:pt x="3094157" y="563818"/>
                    <a:pt x="3478280" y="673808"/>
                    <a:pt x="3849849" y="881796"/>
                  </a:cubicBezTo>
                  <a:cubicBezTo>
                    <a:pt x="4226851" y="1092783"/>
                    <a:pt x="4567316" y="1390338"/>
                    <a:pt x="4834515" y="1742419"/>
                  </a:cubicBezTo>
                  <a:cubicBezTo>
                    <a:pt x="5070798" y="2053653"/>
                    <a:pt x="5240374" y="2399363"/>
                    <a:pt x="5325256" y="2742076"/>
                  </a:cubicBezTo>
                  <a:cubicBezTo>
                    <a:pt x="5414634" y="3102964"/>
                    <a:pt x="5411824" y="3458044"/>
                    <a:pt x="5317011" y="379700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394888-C50F-41C1-92D4-0E2B4315A8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31462"/>
              <a:ext cx="5953893" cy="6444167"/>
            </a:xfrm>
            <a:custGeom>
              <a:avLst/>
              <a:gdLst>
                <a:gd name="connsiteX0" fmla="*/ 2739452 w 5953893"/>
                <a:gd name="connsiteY0" fmla="*/ 0 h 6434152"/>
                <a:gd name="connsiteX1" fmla="*/ 0 w 5953893"/>
                <a:gd name="connsiteY1" fmla="*/ 1610693 h 6434152"/>
                <a:gd name="connsiteX2" fmla="*/ 0 w 5953893"/>
                <a:gd name="connsiteY2" fmla="*/ 4823273 h 6434152"/>
                <a:gd name="connsiteX3" fmla="*/ 352456 w 5953893"/>
                <a:gd name="connsiteY3" fmla="*/ 5326193 h 6434152"/>
                <a:gd name="connsiteX4" fmla="*/ 2739452 w 5953893"/>
                <a:gd name="connsiteY4" fmla="*/ 6434153 h 6434152"/>
                <a:gd name="connsiteX5" fmla="*/ 4618282 w 5953893"/>
                <a:gd name="connsiteY5" fmla="*/ 5167859 h 6434152"/>
                <a:gd name="connsiteX6" fmla="*/ 5860029 w 5953893"/>
                <a:gd name="connsiteY6" fmla="*/ 3948409 h 6434152"/>
                <a:gd name="connsiteX7" fmla="*/ 2739452 w 5953893"/>
                <a:gd name="connsiteY7" fmla="*/ 0 h 6434152"/>
                <a:gd name="connsiteX8" fmla="*/ 5208520 w 5953893"/>
                <a:gd name="connsiteY8" fmla="*/ 3766654 h 6434152"/>
                <a:gd name="connsiteX9" fmla="*/ 5094782 w 5953893"/>
                <a:gd name="connsiteY9" fmla="*/ 4022985 h 6434152"/>
                <a:gd name="connsiteX10" fmla="*/ 4888855 w 5953893"/>
                <a:gd name="connsiteY10" fmla="*/ 4150777 h 6434152"/>
                <a:gd name="connsiteX11" fmla="*/ 4135411 w 5953893"/>
                <a:gd name="connsiteY11" fmla="*/ 4694170 h 6434152"/>
                <a:gd name="connsiteX12" fmla="*/ 3821555 w 5953893"/>
                <a:gd name="connsiteY12" fmla="*/ 5029762 h 6434152"/>
                <a:gd name="connsiteX13" fmla="*/ 2739265 w 5953893"/>
                <a:gd name="connsiteY13" fmla="*/ 5758097 h 6434152"/>
                <a:gd name="connsiteX14" fmla="*/ 1695575 w 5953893"/>
                <a:gd name="connsiteY14" fmla="*/ 5523876 h 6434152"/>
                <a:gd name="connsiteX15" fmla="*/ 866619 w 5953893"/>
                <a:gd name="connsiteY15" fmla="*/ 4887356 h 6434152"/>
                <a:gd name="connsiteX16" fmla="*/ 417851 w 5953893"/>
                <a:gd name="connsiteY16" fmla="*/ 4125481 h 6434152"/>
                <a:gd name="connsiteX17" fmla="*/ 254645 w 5953893"/>
                <a:gd name="connsiteY17" fmla="*/ 3217264 h 6434152"/>
                <a:gd name="connsiteX18" fmla="*/ 451204 w 5953893"/>
                <a:gd name="connsiteY18" fmla="*/ 2224540 h 6434152"/>
                <a:gd name="connsiteX19" fmla="*/ 986540 w 5953893"/>
                <a:gd name="connsiteY19" fmla="*/ 1416383 h 6434152"/>
                <a:gd name="connsiteX20" fmla="*/ 2739452 w 5953893"/>
                <a:gd name="connsiteY20" fmla="*/ 676244 h 6434152"/>
                <a:gd name="connsiteX21" fmla="*/ 3794947 w 5953893"/>
                <a:gd name="connsiteY21" fmla="*/ 979795 h 6434152"/>
                <a:gd name="connsiteX22" fmla="*/ 4744762 w 5953893"/>
                <a:gd name="connsiteY22" fmla="*/ 1810250 h 6434152"/>
                <a:gd name="connsiteX23" fmla="*/ 5215827 w 5953893"/>
                <a:gd name="connsiteY23" fmla="*/ 2768871 h 6434152"/>
                <a:gd name="connsiteX24" fmla="*/ 5208520 w 5953893"/>
                <a:gd name="connsiteY24" fmla="*/ 3766654 h 643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53893" h="6434152">
                  <a:moveTo>
                    <a:pt x="2739452" y="0"/>
                  </a:moveTo>
                  <a:cubicBezTo>
                    <a:pt x="1568346" y="0"/>
                    <a:pt x="546204" y="647950"/>
                    <a:pt x="0" y="1610693"/>
                  </a:cubicBezTo>
                  <a:lnTo>
                    <a:pt x="0" y="4823273"/>
                  </a:lnTo>
                  <a:cubicBezTo>
                    <a:pt x="101746" y="5002593"/>
                    <a:pt x="219793" y="5171045"/>
                    <a:pt x="352456" y="5326193"/>
                  </a:cubicBezTo>
                  <a:cubicBezTo>
                    <a:pt x="932013" y="6005060"/>
                    <a:pt x="1786453" y="6434153"/>
                    <a:pt x="2739452" y="6434153"/>
                  </a:cubicBezTo>
                  <a:cubicBezTo>
                    <a:pt x="3612442" y="6434153"/>
                    <a:pt x="4046220" y="5750227"/>
                    <a:pt x="4618282" y="5167859"/>
                  </a:cubicBezTo>
                  <a:cubicBezTo>
                    <a:pt x="5190344" y="4585679"/>
                    <a:pt x="5621311" y="4803036"/>
                    <a:pt x="5860029" y="3948409"/>
                  </a:cubicBezTo>
                  <a:cubicBezTo>
                    <a:pt x="6403423" y="2003810"/>
                    <a:pt x="4485244" y="0"/>
                    <a:pt x="2739452" y="0"/>
                  </a:cubicBezTo>
                  <a:close/>
                  <a:moveTo>
                    <a:pt x="5208520" y="3766654"/>
                  </a:moveTo>
                  <a:cubicBezTo>
                    <a:pt x="5173667" y="3891634"/>
                    <a:pt x="5133194" y="3982699"/>
                    <a:pt x="5094782" y="4022985"/>
                  </a:cubicBezTo>
                  <a:cubicBezTo>
                    <a:pt x="5060492" y="4058962"/>
                    <a:pt x="4984792" y="4099435"/>
                    <a:pt x="4888855" y="4150777"/>
                  </a:cubicBezTo>
                  <a:cubicBezTo>
                    <a:pt x="4693420" y="4255333"/>
                    <a:pt x="4426033" y="4398489"/>
                    <a:pt x="4135411" y="4694170"/>
                  </a:cubicBezTo>
                  <a:cubicBezTo>
                    <a:pt x="4024297" y="4807158"/>
                    <a:pt x="3921239" y="4920334"/>
                    <a:pt x="3821555" y="5029762"/>
                  </a:cubicBezTo>
                  <a:cubicBezTo>
                    <a:pt x="3385341" y="5508324"/>
                    <a:pt x="3138940" y="5758097"/>
                    <a:pt x="2739265" y="5758097"/>
                  </a:cubicBezTo>
                  <a:cubicBezTo>
                    <a:pt x="2374442" y="5758097"/>
                    <a:pt x="2023297" y="5679211"/>
                    <a:pt x="1695575" y="5523876"/>
                  </a:cubicBezTo>
                  <a:cubicBezTo>
                    <a:pt x="1381906" y="5375098"/>
                    <a:pt x="1095219" y="5154930"/>
                    <a:pt x="866619" y="4887356"/>
                  </a:cubicBezTo>
                  <a:cubicBezTo>
                    <a:pt x="673246" y="4661005"/>
                    <a:pt x="522220" y="4404673"/>
                    <a:pt x="417851" y="4125481"/>
                  </a:cubicBezTo>
                  <a:cubicBezTo>
                    <a:pt x="309547" y="3836171"/>
                    <a:pt x="254645" y="3530558"/>
                    <a:pt x="254645" y="3217264"/>
                  </a:cubicBezTo>
                  <a:cubicBezTo>
                    <a:pt x="254645" y="2872490"/>
                    <a:pt x="320790" y="2538585"/>
                    <a:pt x="451204" y="2224540"/>
                  </a:cubicBezTo>
                  <a:cubicBezTo>
                    <a:pt x="577121" y="1921739"/>
                    <a:pt x="757191" y="1649855"/>
                    <a:pt x="986540" y="1416383"/>
                  </a:cubicBezTo>
                  <a:cubicBezTo>
                    <a:pt x="1455357" y="939134"/>
                    <a:pt x="2078011" y="676244"/>
                    <a:pt x="2739452" y="676244"/>
                  </a:cubicBezTo>
                  <a:cubicBezTo>
                    <a:pt x="3075232" y="676244"/>
                    <a:pt x="3440243" y="781175"/>
                    <a:pt x="3794947" y="979795"/>
                  </a:cubicBezTo>
                  <a:cubicBezTo>
                    <a:pt x="4158459" y="1183286"/>
                    <a:pt x="4486931" y="1470348"/>
                    <a:pt x="4744762" y="1810250"/>
                  </a:cubicBezTo>
                  <a:cubicBezTo>
                    <a:pt x="4971862" y="2109491"/>
                    <a:pt x="5134693" y="2440961"/>
                    <a:pt x="5215827" y="2768871"/>
                  </a:cubicBezTo>
                  <a:cubicBezTo>
                    <a:pt x="5300334" y="3110834"/>
                    <a:pt x="5297898" y="3446614"/>
                    <a:pt x="5208520" y="376665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F22C906F-48B7-4ABF-B36E-0C0A056A5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3725"/>
              <a:ext cx="5855313" cy="6880645"/>
            </a:xfrm>
            <a:custGeom>
              <a:avLst/>
              <a:gdLst>
                <a:gd name="connsiteX0" fmla="*/ 5855313 w 5855313"/>
                <a:gd name="connsiteY0" fmla="*/ 4717843 h 6880645"/>
                <a:gd name="connsiteX1" fmla="*/ 5855313 w 5855313"/>
                <a:gd name="connsiteY1" fmla="*/ 6880645 h 6880645"/>
                <a:gd name="connsiteX2" fmla="*/ 0 w 5855313"/>
                <a:gd name="connsiteY2" fmla="*/ 6880645 h 6880645"/>
                <a:gd name="connsiteX3" fmla="*/ 0 w 5855313"/>
                <a:gd name="connsiteY3" fmla="*/ 5268859 h 6880645"/>
                <a:gd name="connsiteX4" fmla="*/ 36130 w 5855313"/>
                <a:gd name="connsiteY4" fmla="*/ 5327430 h 6880645"/>
                <a:gd name="connsiteX5" fmla="*/ 2782721 w 5855313"/>
                <a:gd name="connsiteY5" fmla="*/ 6765687 h 6880645"/>
                <a:gd name="connsiteX6" fmla="*/ 5834702 w 5855313"/>
                <a:gd name="connsiteY6" fmla="*/ 4773305 h 6880645"/>
                <a:gd name="connsiteX7" fmla="*/ 9148 w 5855313"/>
                <a:gd name="connsiteY7" fmla="*/ 0 h 6880645"/>
                <a:gd name="connsiteX8" fmla="*/ 5855312 w 5855313"/>
                <a:gd name="connsiteY8" fmla="*/ 0 h 6880645"/>
                <a:gd name="connsiteX9" fmla="*/ 5855312 w 5855313"/>
                <a:gd name="connsiteY9" fmla="*/ 96759 h 6880645"/>
                <a:gd name="connsiteX10" fmla="*/ 5855313 w 5855313"/>
                <a:gd name="connsiteY10" fmla="*/ 96759 h 6880645"/>
                <a:gd name="connsiteX11" fmla="*/ 5855313 w 5855313"/>
                <a:gd name="connsiteY11" fmla="*/ 2289203 h 6880645"/>
                <a:gd name="connsiteX12" fmla="*/ 5834702 w 5855313"/>
                <a:gd name="connsiteY12" fmla="*/ 2233742 h 6880645"/>
                <a:gd name="connsiteX13" fmla="*/ 2782721 w 5855313"/>
                <a:gd name="connsiteY13" fmla="*/ 241359 h 6880645"/>
                <a:gd name="connsiteX14" fmla="*/ 36130 w 5855313"/>
                <a:gd name="connsiteY14" fmla="*/ 1679616 h 6880645"/>
                <a:gd name="connsiteX15" fmla="*/ 0 w 5855313"/>
                <a:gd name="connsiteY15" fmla="*/ 1738187 h 6880645"/>
                <a:gd name="connsiteX16" fmla="*/ 0 w 5855313"/>
                <a:gd name="connsiteY16" fmla="*/ 96759 h 6880645"/>
                <a:gd name="connsiteX17" fmla="*/ 9148 w 5855313"/>
                <a:gd name="connsiteY17" fmla="*/ 96759 h 6880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55313" h="6880645">
                  <a:moveTo>
                    <a:pt x="5855313" y="4717843"/>
                  </a:moveTo>
                  <a:lnTo>
                    <a:pt x="5855313" y="6880645"/>
                  </a:lnTo>
                  <a:lnTo>
                    <a:pt x="0" y="6880645"/>
                  </a:lnTo>
                  <a:lnTo>
                    <a:pt x="0" y="5268859"/>
                  </a:lnTo>
                  <a:lnTo>
                    <a:pt x="36130" y="5327430"/>
                  </a:lnTo>
                  <a:cubicBezTo>
                    <a:pt x="631370" y="6195172"/>
                    <a:pt x="1639396" y="6765687"/>
                    <a:pt x="2782721" y="6765687"/>
                  </a:cubicBezTo>
                  <a:cubicBezTo>
                    <a:pt x="4154711" y="6765687"/>
                    <a:pt x="5331871" y="5944145"/>
                    <a:pt x="5834702" y="4773305"/>
                  </a:cubicBezTo>
                  <a:close/>
                  <a:moveTo>
                    <a:pt x="9148" y="0"/>
                  </a:moveTo>
                  <a:lnTo>
                    <a:pt x="5855312" y="0"/>
                  </a:lnTo>
                  <a:lnTo>
                    <a:pt x="5855312" y="96759"/>
                  </a:lnTo>
                  <a:lnTo>
                    <a:pt x="5855313" y="96759"/>
                  </a:lnTo>
                  <a:lnTo>
                    <a:pt x="5855313" y="2289203"/>
                  </a:lnTo>
                  <a:lnTo>
                    <a:pt x="5834702" y="2233742"/>
                  </a:lnTo>
                  <a:cubicBezTo>
                    <a:pt x="5331871" y="1062902"/>
                    <a:pt x="4154711" y="241359"/>
                    <a:pt x="2782721" y="241359"/>
                  </a:cubicBezTo>
                  <a:cubicBezTo>
                    <a:pt x="1639396" y="241359"/>
                    <a:pt x="631370" y="811875"/>
                    <a:pt x="36130" y="1679616"/>
                  </a:cubicBezTo>
                  <a:lnTo>
                    <a:pt x="0" y="1738187"/>
                  </a:lnTo>
                  <a:lnTo>
                    <a:pt x="0" y="96759"/>
                  </a:lnTo>
                  <a:lnTo>
                    <a:pt x="9148" y="96759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B4ABE2AA-A788-450F-94A8-AED4B698F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6370"/>
              <a:ext cx="6254832" cy="6864558"/>
            </a:xfrm>
            <a:custGeom>
              <a:avLst/>
              <a:gdLst>
                <a:gd name="connsiteX0" fmla="*/ 2766060 w 6254832"/>
                <a:gd name="connsiteY0" fmla="*/ 0 h 6864558"/>
                <a:gd name="connsiteX1" fmla="*/ 0 w 6254832"/>
                <a:gd name="connsiteY1" fmla="*/ 1340683 h 6864558"/>
                <a:gd name="connsiteX2" fmla="*/ 0 w 6254832"/>
                <a:gd name="connsiteY2" fmla="*/ 2201306 h 6864558"/>
                <a:gd name="connsiteX3" fmla="*/ 1312 w 6254832"/>
                <a:gd name="connsiteY3" fmla="*/ 2197746 h 6864558"/>
                <a:gd name="connsiteX4" fmla="*/ 612723 w 6254832"/>
                <a:gd name="connsiteY4" fmla="*/ 1201649 h 6864558"/>
                <a:gd name="connsiteX5" fmla="*/ 1571344 w 6254832"/>
                <a:gd name="connsiteY5" fmla="*/ 483245 h 6864558"/>
                <a:gd name="connsiteX6" fmla="*/ 1641235 w 6254832"/>
                <a:gd name="connsiteY6" fmla="*/ 452328 h 6864558"/>
                <a:gd name="connsiteX7" fmla="*/ 1711502 w 6254832"/>
                <a:gd name="connsiteY7" fmla="*/ 422348 h 6864558"/>
                <a:gd name="connsiteX8" fmla="*/ 1783080 w 6254832"/>
                <a:gd name="connsiteY8" fmla="*/ 395178 h 6864558"/>
                <a:gd name="connsiteX9" fmla="*/ 1855220 w 6254832"/>
                <a:gd name="connsiteY9" fmla="*/ 369133 h 6864558"/>
                <a:gd name="connsiteX10" fmla="*/ 1928297 w 6254832"/>
                <a:gd name="connsiteY10" fmla="*/ 345711 h 6864558"/>
                <a:gd name="connsiteX11" fmla="*/ 2001749 w 6254832"/>
                <a:gd name="connsiteY11" fmla="*/ 323600 h 6864558"/>
                <a:gd name="connsiteX12" fmla="*/ 2076138 w 6254832"/>
                <a:gd name="connsiteY12" fmla="*/ 304300 h 6864558"/>
                <a:gd name="connsiteX13" fmla="*/ 2113426 w 6254832"/>
                <a:gd name="connsiteY13" fmla="*/ 294744 h 6864558"/>
                <a:gd name="connsiteX14" fmla="*/ 2132163 w 6254832"/>
                <a:gd name="connsiteY14" fmla="*/ 290060 h 6864558"/>
                <a:gd name="connsiteX15" fmla="*/ 2151089 w 6254832"/>
                <a:gd name="connsiteY15" fmla="*/ 286312 h 6864558"/>
                <a:gd name="connsiteX16" fmla="*/ 2763249 w 6254832"/>
                <a:gd name="connsiteY16" fmla="*/ 218482 h 6864558"/>
                <a:gd name="connsiteX17" fmla="*/ 3372225 w 6254832"/>
                <a:gd name="connsiteY17" fmla="*/ 301302 h 6864558"/>
                <a:gd name="connsiteX18" fmla="*/ 3663596 w 6254832"/>
                <a:gd name="connsiteY18" fmla="*/ 398364 h 6864558"/>
                <a:gd name="connsiteX19" fmla="*/ 3941663 w 6254832"/>
                <a:gd name="connsiteY19" fmla="*/ 526717 h 6864558"/>
                <a:gd name="connsiteX20" fmla="*/ 4204366 w 6254832"/>
                <a:gd name="connsiteY20" fmla="*/ 681678 h 6864558"/>
                <a:gd name="connsiteX21" fmla="*/ 4450018 w 6254832"/>
                <a:gd name="connsiteY21" fmla="*/ 860061 h 6864558"/>
                <a:gd name="connsiteX22" fmla="*/ 4678992 w 6254832"/>
                <a:gd name="connsiteY22" fmla="*/ 1057181 h 6864558"/>
                <a:gd name="connsiteX23" fmla="*/ 4889791 w 6254832"/>
                <a:gd name="connsiteY23" fmla="*/ 1271166 h 6864558"/>
                <a:gd name="connsiteX24" fmla="*/ 5083164 w 6254832"/>
                <a:gd name="connsiteY24" fmla="*/ 1498642 h 6864558"/>
                <a:gd name="connsiteX25" fmla="*/ 5257987 w 6254832"/>
                <a:gd name="connsiteY25" fmla="*/ 1738484 h 6864558"/>
                <a:gd name="connsiteX26" fmla="*/ 5413510 w 6254832"/>
                <a:gd name="connsiteY26" fmla="*/ 1989195 h 6864558"/>
                <a:gd name="connsiteX27" fmla="*/ 5548609 w 6254832"/>
                <a:gd name="connsiteY27" fmla="*/ 2249462 h 6864558"/>
                <a:gd name="connsiteX28" fmla="*/ 5747791 w 6254832"/>
                <a:gd name="connsiteY28" fmla="*/ 2795666 h 6864558"/>
                <a:gd name="connsiteX29" fmla="*/ 5806814 w 6254832"/>
                <a:gd name="connsiteY29" fmla="*/ 3078980 h 6864558"/>
                <a:gd name="connsiteX30" fmla="*/ 5816933 w 6254832"/>
                <a:gd name="connsiteY30" fmla="*/ 3150558 h 6864558"/>
                <a:gd name="connsiteX31" fmla="*/ 5825178 w 6254832"/>
                <a:gd name="connsiteY31" fmla="*/ 3222323 h 6864558"/>
                <a:gd name="connsiteX32" fmla="*/ 5831923 w 6254832"/>
                <a:gd name="connsiteY32" fmla="*/ 3294276 h 6864558"/>
                <a:gd name="connsiteX33" fmla="*/ 5836233 w 6254832"/>
                <a:gd name="connsiteY33" fmla="*/ 3366416 h 6864558"/>
                <a:gd name="connsiteX34" fmla="*/ 5833047 w 6254832"/>
                <a:gd name="connsiteY34" fmla="*/ 3655726 h 6864558"/>
                <a:gd name="connsiteX35" fmla="*/ 5827426 w 6254832"/>
                <a:gd name="connsiteY35" fmla="*/ 3728054 h 6864558"/>
                <a:gd name="connsiteX36" fmla="*/ 5819556 w 6254832"/>
                <a:gd name="connsiteY36" fmla="*/ 3800194 h 6864558"/>
                <a:gd name="connsiteX37" fmla="*/ 5809063 w 6254832"/>
                <a:gd name="connsiteY37" fmla="*/ 3872147 h 6864558"/>
                <a:gd name="connsiteX38" fmla="*/ 5796696 w 6254832"/>
                <a:gd name="connsiteY38" fmla="*/ 3943912 h 6864558"/>
                <a:gd name="connsiteX39" fmla="*/ 5725305 w 6254832"/>
                <a:gd name="connsiteY39" fmla="*/ 4225165 h 6864558"/>
                <a:gd name="connsiteX40" fmla="*/ 5605384 w 6254832"/>
                <a:gd name="connsiteY40" fmla="*/ 4478312 h 6864558"/>
                <a:gd name="connsiteX41" fmla="*/ 5412573 w 6254832"/>
                <a:gd name="connsiteY41" fmla="*/ 4677306 h 6864558"/>
                <a:gd name="connsiteX42" fmla="*/ 5155867 w 6254832"/>
                <a:gd name="connsiteY42" fmla="*/ 4834703 h 6864558"/>
                <a:gd name="connsiteX43" fmla="*/ 4645452 w 6254832"/>
                <a:gd name="connsiteY43" fmla="*/ 5207396 h 6864558"/>
                <a:gd name="connsiteX44" fmla="*/ 4536211 w 6254832"/>
                <a:gd name="connsiteY44" fmla="*/ 5319072 h 6864558"/>
                <a:gd name="connsiteX45" fmla="*/ 4430343 w 6254832"/>
                <a:gd name="connsiteY45" fmla="*/ 5432061 h 6864558"/>
                <a:gd name="connsiteX46" fmla="*/ 4220668 w 6254832"/>
                <a:gd name="connsiteY46" fmla="*/ 5657663 h 6864558"/>
                <a:gd name="connsiteX47" fmla="*/ 4115174 w 6254832"/>
                <a:gd name="connsiteY47" fmla="*/ 5768777 h 6864558"/>
                <a:gd name="connsiteX48" fmla="*/ 4007245 w 6254832"/>
                <a:gd name="connsiteY48" fmla="*/ 5876707 h 6864558"/>
                <a:gd name="connsiteX49" fmla="*/ 3781081 w 6254832"/>
                <a:gd name="connsiteY49" fmla="*/ 6078887 h 6864558"/>
                <a:gd name="connsiteX50" fmla="*/ 3534493 w 6254832"/>
                <a:gd name="connsiteY50" fmla="*/ 6249775 h 6864558"/>
                <a:gd name="connsiteX51" fmla="*/ 3265232 w 6254832"/>
                <a:gd name="connsiteY51" fmla="*/ 6373068 h 6864558"/>
                <a:gd name="connsiteX52" fmla="*/ 3194779 w 6254832"/>
                <a:gd name="connsiteY52" fmla="*/ 6394804 h 6864558"/>
                <a:gd name="connsiteX53" fmla="*/ 3123575 w 6254832"/>
                <a:gd name="connsiteY53" fmla="*/ 6412792 h 6864558"/>
                <a:gd name="connsiteX54" fmla="*/ 3051435 w 6254832"/>
                <a:gd name="connsiteY54" fmla="*/ 6426471 h 6864558"/>
                <a:gd name="connsiteX55" fmla="*/ 2978733 w 6254832"/>
                <a:gd name="connsiteY55" fmla="*/ 6436214 h 6864558"/>
                <a:gd name="connsiteX56" fmla="*/ 2905656 w 6254832"/>
                <a:gd name="connsiteY56" fmla="*/ 6442211 h 6864558"/>
                <a:gd name="connsiteX57" fmla="*/ 2832204 w 6254832"/>
                <a:gd name="connsiteY57" fmla="*/ 6444459 h 6864558"/>
                <a:gd name="connsiteX58" fmla="*/ 2758565 w 6254832"/>
                <a:gd name="connsiteY58" fmla="*/ 6443335 h 6864558"/>
                <a:gd name="connsiteX59" fmla="*/ 2683239 w 6254832"/>
                <a:gd name="connsiteY59" fmla="*/ 6438463 h 6864558"/>
                <a:gd name="connsiteX60" fmla="*/ 2091503 w 6254832"/>
                <a:gd name="connsiteY60" fmla="*/ 6343275 h 6864558"/>
                <a:gd name="connsiteX61" fmla="*/ 1948347 w 6254832"/>
                <a:gd name="connsiteY61" fmla="*/ 6301490 h 6864558"/>
                <a:gd name="connsiteX62" fmla="*/ 1807626 w 6254832"/>
                <a:gd name="connsiteY62" fmla="*/ 6252585 h 6864558"/>
                <a:gd name="connsiteX63" fmla="*/ 1738297 w 6254832"/>
                <a:gd name="connsiteY63" fmla="*/ 6225790 h 6864558"/>
                <a:gd name="connsiteX64" fmla="*/ 1669529 w 6254832"/>
                <a:gd name="connsiteY64" fmla="*/ 6197684 h 6864558"/>
                <a:gd name="connsiteX65" fmla="*/ 1635239 w 6254832"/>
                <a:gd name="connsiteY65" fmla="*/ 6183630 h 6864558"/>
                <a:gd name="connsiteX66" fmla="*/ 1601699 w 6254832"/>
                <a:gd name="connsiteY66" fmla="*/ 6167891 h 6864558"/>
                <a:gd name="connsiteX67" fmla="*/ 1534618 w 6254832"/>
                <a:gd name="connsiteY67" fmla="*/ 6136411 h 6864558"/>
                <a:gd name="connsiteX68" fmla="*/ 592299 w 6254832"/>
                <a:gd name="connsiteY68" fmla="*/ 5443116 h 6864558"/>
                <a:gd name="connsiteX69" fmla="*/ 0 w 6254832"/>
                <a:gd name="connsiteY69" fmla="*/ 4496675 h 6864558"/>
                <a:gd name="connsiteX70" fmla="*/ 0 w 6254832"/>
                <a:gd name="connsiteY70" fmla="*/ 5523875 h 6864558"/>
                <a:gd name="connsiteX71" fmla="*/ 2766060 w 6254832"/>
                <a:gd name="connsiteY71" fmla="*/ 6864559 h 6864558"/>
                <a:gd name="connsiteX72" fmla="*/ 6254833 w 6254832"/>
                <a:gd name="connsiteY72" fmla="*/ 3432373 h 6864558"/>
                <a:gd name="connsiteX73" fmla="*/ 2766060 w 6254832"/>
                <a:gd name="connsiteY73" fmla="*/ 0 h 6864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6254832" h="6864558">
                  <a:moveTo>
                    <a:pt x="2766060" y="0"/>
                  </a:moveTo>
                  <a:cubicBezTo>
                    <a:pt x="1639549" y="0"/>
                    <a:pt x="637831" y="525405"/>
                    <a:pt x="0" y="1340683"/>
                  </a:cubicBezTo>
                  <a:lnTo>
                    <a:pt x="0" y="2201306"/>
                  </a:lnTo>
                  <a:cubicBezTo>
                    <a:pt x="375" y="2200181"/>
                    <a:pt x="937" y="2198870"/>
                    <a:pt x="1312" y="2197746"/>
                  </a:cubicBezTo>
                  <a:cubicBezTo>
                    <a:pt x="142969" y="1837045"/>
                    <a:pt x="347959" y="1497143"/>
                    <a:pt x="612723" y="1201649"/>
                  </a:cubicBezTo>
                  <a:cubicBezTo>
                    <a:pt x="876550" y="906155"/>
                    <a:pt x="1201836" y="655258"/>
                    <a:pt x="1571344" y="483245"/>
                  </a:cubicBezTo>
                  <a:lnTo>
                    <a:pt x="1641235" y="452328"/>
                  </a:lnTo>
                  <a:cubicBezTo>
                    <a:pt x="1664658" y="442210"/>
                    <a:pt x="1687518" y="430967"/>
                    <a:pt x="1711502" y="422348"/>
                  </a:cubicBezTo>
                  <a:lnTo>
                    <a:pt x="1783080" y="395178"/>
                  </a:lnTo>
                  <a:cubicBezTo>
                    <a:pt x="1807064" y="386372"/>
                    <a:pt x="1830674" y="376441"/>
                    <a:pt x="1855220" y="369133"/>
                  </a:cubicBezTo>
                  <a:lnTo>
                    <a:pt x="1928297" y="345711"/>
                  </a:lnTo>
                  <a:cubicBezTo>
                    <a:pt x="1952656" y="338028"/>
                    <a:pt x="1976828" y="329409"/>
                    <a:pt x="2001749" y="323600"/>
                  </a:cubicBezTo>
                  <a:lnTo>
                    <a:pt x="2076138" y="304300"/>
                  </a:lnTo>
                  <a:lnTo>
                    <a:pt x="2113426" y="294744"/>
                  </a:lnTo>
                  <a:lnTo>
                    <a:pt x="2132163" y="290060"/>
                  </a:lnTo>
                  <a:lnTo>
                    <a:pt x="2151089" y="286312"/>
                  </a:lnTo>
                  <a:cubicBezTo>
                    <a:pt x="2351395" y="241716"/>
                    <a:pt x="2557322" y="219044"/>
                    <a:pt x="2763249" y="218482"/>
                  </a:cubicBezTo>
                  <a:cubicBezTo>
                    <a:pt x="2968802" y="218294"/>
                    <a:pt x="3174167" y="247900"/>
                    <a:pt x="3372225" y="301302"/>
                  </a:cubicBezTo>
                  <a:cubicBezTo>
                    <a:pt x="3471347" y="327910"/>
                    <a:pt x="3568596" y="360513"/>
                    <a:pt x="3663596" y="398364"/>
                  </a:cubicBezTo>
                  <a:cubicBezTo>
                    <a:pt x="3758784" y="435652"/>
                    <a:pt x="3851348" y="479311"/>
                    <a:pt x="3941663" y="526717"/>
                  </a:cubicBezTo>
                  <a:cubicBezTo>
                    <a:pt x="4031979" y="573936"/>
                    <a:pt x="4119297" y="626402"/>
                    <a:pt x="4204366" y="681678"/>
                  </a:cubicBezTo>
                  <a:cubicBezTo>
                    <a:pt x="4289060" y="737516"/>
                    <a:pt x="4370944" y="797289"/>
                    <a:pt x="4450018" y="860061"/>
                  </a:cubicBezTo>
                  <a:cubicBezTo>
                    <a:pt x="4529091" y="922832"/>
                    <a:pt x="4605540" y="988601"/>
                    <a:pt x="4678992" y="1057181"/>
                  </a:cubicBezTo>
                  <a:cubicBezTo>
                    <a:pt x="4752444" y="1125574"/>
                    <a:pt x="4822335" y="1197527"/>
                    <a:pt x="4889791" y="1271166"/>
                  </a:cubicBezTo>
                  <a:cubicBezTo>
                    <a:pt x="4957247" y="1344805"/>
                    <a:pt x="5021705" y="1420693"/>
                    <a:pt x="5083164" y="1498642"/>
                  </a:cubicBezTo>
                  <a:cubicBezTo>
                    <a:pt x="5144062" y="1576965"/>
                    <a:pt x="5202899" y="1656601"/>
                    <a:pt x="5257987" y="1738484"/>
                  </a:cubicBezTo>
                  <a:cubicBezTo>
                    <a:pt x="5313076" y="1820368"/>
                    <a:pt x="5365354" y="1903751"/>
                    <a:pt x="5413510" y="1989195"/>
                  </a:cubicBezTo>
                  <a:cubicBezTo>
                    <a:pt x="5462041" y="2074451"/>
                    <a:pt x="5507011" y="2161207"/>
                    <a:pt x="5548609" y="2249462"/>
                  </a:cubicBezTo>
                  <a:cubicBezTo>
                    <a:pt x="5631430" y="2426158"/>
                    <a:pt x="5698323" y="2608851"/>
                    <a:pt x="5747791" y="2795666"/>
                  </a:cubicBezTo>
                  <a:cubicBezTo>
                    <a:pt x="5771963" y="2889167"/>
                    <a:pt x="5791825" y="2983792"/>
                    <a:pt x="5806814" y="3078980"/>
                  </a:cubicBezTo>
                  <a:cubicBezTo>
                    <a:pt x="5810562" y="3102777"/>
                    <a:pt x="5814497" y="3126574"/>
                    <a:pt x="5816933" y="3150558"/>
                  </a:cubicBezTo>
                  <a:cubicBezTo>
                    <a:pt x="5819556" y="3174542"/>
                    <a:pt x="5823304" y="3198339"/>
                    <a:pt x="5825178" y="3222323"/>
                  </a:cubicBezTo>
                  <a:cubicBezTo>
                    <a:pt x="5827426" y="3246308"/>
                    <a:pt x="5830050" y="3270292"/>
                    <a:pt x="5831923" y="3294276"/>
                  </a:cubicBezTo>
                  <a:lnTo>
                    <a:pt x="5836233" y="3366416"/>
                  </a:lnTo>
                  <a:cubicBezTo>
                    <a:pt x="5839981" y="3462728"/>
                    <a:pt x="5839981" y="3559227"/>
                    <a:pt x="5833047" y="3655726"/>
                  </a:cubicBezTo>
                  <a:cubicBezTo>
                    <a:pt x="5830986" y="3679711"/>
                    <a:pt x="5830237" y="3704069"/>
                    <a:pt x="5827426" y="3728054"/>
                  </a:cubicBezTo>
                  <a:lnTo>
                    <a:pt x="5819556" y="3800194"/>
                  </a:lnTo>
                  <a:lnTo>
                    <a:pt x="5809063" y="3872147"/>
                  </a:lnTo>
                  <a:cubicBezTo>
                    <a:pt x="5805690" y="3896131"/>
                    <a:pt x="5800818" y="3919928"/>
                    <a:pt x="5796696" y="3943912"/>
                  </a:cubicBezTo>
                  <a:cubicBezTo>
                    <a:pt x="5778708" y="4039287"/>
                    <a:pt x="5755848" y="4134662"/>
                    <a:pt x="5725305" y="4225165"/>
                  </a:cubicBezTo>
                  <a:cubicBezTo>
                    <a:pt x="5694763" y="4315669"/>
                    <a:pt x="5656726" y="4402237"/>
                    <a:pt x="5605384" y="4478312"/>
                  </a:cubicBezTo>
                  <a:cubicBezTo>
                    <a:pt x="5554980" y="4555324"/>
                    <a:pt x="5489960" y="4620718"/>
                    <a:pt x="5412573" y="4677306"/>
                  </a:cubicBezTo>
                  <a:cubicBezTo>
                    <a:pt x="5335374" y="4734269"/>
                    <a:pt x="5245995" y="4782987"/>
                    <a:pt x="5155867" y="4834703"/>
                  </a:cubicBezTo>
                  <a:cubicBezTo>
                    <a:pt x="4973924" y="4936261"/>
                    <a:pt x="4794791" y="5058806"/>
                    <a:pt x="4645452" y="5207396"/>
                  </a:cubicBezTo>
                  <a:cubicBezTo>
                    <a:pt x="4607414" y="5244497"/>
                    <a:pt x="4571813" y="5281597"/>
                    <a:pt x="4536211" y="5319072"/>
                  </a:cubicBezTo>
                  <a:lnTo>
                    <a:pt x="4430343" y="5432061"/>
                  </a:lnTo>
                  <a:cubicBezTo>
                    <a:pt x="4360264" y="5507574"/>
                    <a:pt x="4290934" y="5583087"/>
                    <a:pt x="4220668" y="5657663"/>
                  </a:cubicBezTo>
                  <a:cubicBezTo>
                    <a:pt x="4185628" y="5694951"/>
                    <a:pt x="4150589" y="5732052"/>
                    <a:pt x="4115174" y="5768777"/>
                  </a:cubicBezTo>
                  <a:cubicBezTo>
                    <a:pt x="4079573" y="5805316"/>
                    <a:pt x="4043597" y="5841292"/>
                    <a:pt x="4007245" y="5876707"/>
                  </a:cubicBezTo>
                  <a:cubicBezTo>
                    <a:pt x="3934543" y="5947723"/>
                    <a:pt x="3859405" y="6015740"/>
                    <a:pt x="3781081" y="6078887"/>
                  </a:cubicBezTo>
                  <a:cubicBezTo>
                    <a:pt x="3702945" y="6142220"/>
                    <a:pt x="3620312" y="6199557"/>
                    <a:pt x="3534493" y="6249775"/>
                  </a:cubicBezTo>
                  <a:cubicBezTo>
                    <a:pt x="3448300" y="6299429"/>
                    <a:pt x="3358359" y="6341589"/>
                    <a:pt x="3265232" y="6373068"/>
                  </a:cubicBezTo>
                  <a:cubicBezTo>
                    <a:pt x="3241998" y="6381313"/>
                    <a:pt x="3218201" y="6387497"/>
                    <a:pt x="3194779" y="6394804"/>
                  </a:cubicBezTo>
                  <a:cubicBezTo>
                    <a:pt x="3171169" y="6401175"/>
                    <a:pt x="3147185" y="6406797"/>
                    <a:pt x="3123575" y="6412792"/>
                  </a:cubicBezTo>
                  <a:cubicBezTo>
                    <a:pt x="3099404" y="6417477"/>
                    <a:pt x="3075420" y="6422161"/>
                    <a:pt x="3051435" y="6426471"/>
                  </a:cubicBezTo>
                  <a:cubicBezTo>
                    <a:pt x="3027076" y="6429657"/>
                    <a:pt x="3002904" y="6433591"/>
                    <a:pt x="2978733" y="6436214"/>
                  </a:cubicBezTo>
                  <a:cubicBezTo>
                    <a:pt x="2954374" y="6438088"/>
                    <a:pt x="2930015" y="6440899"/>
                    <a:pt x="2905656" y="6442211"/>
                  </a:cubicBezTo>
                  <a:cubicBezTo>
                    <a:pt x="2881109" y="6442960"/>
                    <a:pt x="2856751" y="6444272"/>
                    <a:pt x="2832204" y="6444459"/>
                  </a:cubicBezTo>
                  <a:cubicBezTo>
                    <a:pt x="2807658" y="6444084"/>
                    <a:pt x="2783298" y="6444084"/>
                    <a:pt x="2758565" y="6443335"/>
                  </a:cubicBezTo>
                  <a:lnTo>
                    <a:pt x="2683239" y="6438463"/>
                  </a:lnTo>
                  <a:cubicBezTo>
                    <a:pt x="2482559" y="6425909"/>
                    <a:pt x="2284126" y="6393492"/>
                    <a:pt x="2091503" y="6343275"/>
                  </a:cubicBezTo>
                  <a:lnTo>
                    <a:pt x="1948347" y="6301490"/>
                  </a:lnTo>
                  <a:cubicBezTo>
                    <a:pt x="1901127" y="6286126"/>
                    <a:pt x="1854658" y="6268699"/>
                    <a:pt x="1807626" y="6252585"/>
                  </a:cubicBezTo>
                  <a:cubicBezTo>
                    <a:pt x="1784017" y="6245090"/>
                    <a:pt x="1761344" y="6234972"/>
                    <a:pt x="1738297" y="6225790"/>
                  </a:cubicBezTo>
                  <a:lnTo>
                    <a:pt x="1669529" y="6197684"/>
                  </a:lnTo>
                  <a:lnTo>
                    <a:pt x="1635239" y="6183630"/>
                  </a:lnTo>
                  <a:lnTo>
                    <a:pt x="1601699" y="6167891"/>
                  </a:lnTo>
                  <a:lnTo>
                    <a:pt x="1534618" y="6136411"/>
                  </a:lnTo>
                  <a:cubicBezTo>
                    <a:pt x="1179164" y="5964961"/>
                    <a:pt x="857250" y="5729616"/>
                    <a:pt x="592299" y="5443116"/>
                  </a:cubicBezTo>
                  <a:cubicBezTo>
                    <a:pt x="336904" y="5166173"/>
                    <a:pt x="137160" y="4842573"/>
                    <a:pt x="0" y="4496675"/>
                  </a:cubicBezTo>
                  <a:lnTo>
                    <a:pt x="0" y="5523875"/>
                  </a:lnTo>
                  <a:cubicBezTo>
                    <a:pt x="637831" y="6338966"/>
                    <a:pt x="1639549" y="6864559"/>
                    <a:pt x="2766060" y="6864559"/>
                  </a:cubicBezTo>
                  <a:cubicBezTo>
                    <a:pt x="4692858" y="6864559"/>
                    <a:pt x="6254833" y="5327879"/>
                    <a:pt x="6254833" y="3432373"/>
                  </a:cubicBezTo>
                  <a:cubicBezTo>
                    <a:pt x="6254833" y="1536679"/>
                    <a:pt x="4692858" y="0"/>
                    <a:pt x="2766060" y="0"/>
                  </a:cubicBezTo>
                  <a:close/>
                </a:path>
              </a:pathLst>
            </a:custGeom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84C5E869-0ACB-C57A-EF6C-711D0657D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3893" y="230767"/>
            <a:ext cx="5902857" cy="975734"/>
          </a:xfrm>
        </p:spPr>
        <p:txBody>
          <a:bodyPr anchor="b">
            <a:normAutofit fontScale="90000"/>
          </a:bodyPr>
          <a:lstStyle/>
          <a:p>
            <a:r>
              <a:rPr lang="fr-FR" sz="3300" b="1" dirty="0">
                <a:solidFill>
                  <a:schemeClr val="tx2"/>
                </a:solidFill>
              </a:rPr>
              <a:t>QUESTION DE TEMPS </a:t>
            </a:r>
            <a:br>
              <a:rPr lang="fr-FR" sz="3300" dirty="0">
                <a:solidFill>
                  <a:schemeClr val="tx2"/>
                </a:solidFill>
              </a:rPr>
            </a:br>
            <a:r>
              <a:rPr lang="fr-FR" sz="2900" dirty="0">
                <a:solidFill>
                  <a:schemeClr val="tx2"/>
                </a:solidFill>
              </a:rPr>
              <a:t>Résultats des actions, quelle valorisation ?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D90687AE-3B91-5448-7C31-4DE536DF96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081200"/>
              </p:ext>
            </p:extLst>
          </p:nvPr>
        </p:nvGraphicFramePr>
        <p:xfrm>
          <a:off x="5750387" y="1138967"/>
          <a:ext cx="6441308" cy="5654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Graphique 6" descr="Mille avec un remplissage uni">
            <a:extLst>
              <a:ext uri="{FF2B5EF4-FFF2-40B4-BE49-F238E27FC236}">
                <a16:creationId xmlns:a16="http://schemas.microsoft.com/office/drawing/2014/main" id="{6E8FCA1A-C3E7-40F9-203F-5B0698C391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66659" y="4621858"/>
            <a:ext cx="414846" cy="414846"/>
          </a:xfrm>
          <a:prstGeom prst="rect">
            <a:avLst/>
          </a:prstGeom>
        </p:spPr>
      </p:pic>
      <p:pic>
        <p:nvPicPr>
          <p:cNvPr id="8" name="Graphique 7" descr="Mille avec un remplissage uni">
            <a:extLst>
              <a:ext uri="{FF2B5EF4-FFF2-40B4-BE49-F238E27FC236}">
                <a16:creationId xmlns:a16="http://schemas.microsoft.com/office/drawing/2014/main" id="{2C42788D-6BDF-60A9-90E9-214FA1F083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35496" y="5805587"/>
            <a:ext cx="414846" cy="41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25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46012474-397F-473B-BED8-7BAB6B688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00B5877-95CF-FDDA-FC9B-29B64CB56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597" y="3372977"/>
            <a:ext cx="9426806" cy="3044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100" dirty="0">
                <a:solidFill>
                  <a:schemeClr val="tx2"/>
                </a:solidFill>
              </a:rPr>
              <a:t>Merci</a:t>
            </a:r>
            <a:br>
              <a:rPr lang="en-US" sz="3100" dirty="0">
                <a:solidFill>
                  <a:schemeClr val="tx2"/>
                </a:solidFill>
              </a:rPr>
            </a:br>
            <a:r>
              <a:rPr lang="en-US" sz="3100" dirty="0">
                <a:solidFill>
                  <a:schemeClr val="tx2"/>
                </a:solidFill>
              </a:rPr>
              <a:t> &amp; </a:t>
            </a:r>
            <a:br>
              <a:rPr lang="en-US" sz="3100" dirty="0">
                <a:solidFill>
                  <a:schemeClr val="tx2"/>
                </a:solidFill>
              </a:rPr>
            </a:br>
            <a:r>
              <a:rPr lang="en-US" sz="3100" dirty="0">
                <a:solidFill>
                  <a:schemeClr val="tx2"/>
                </a:solidFill>
              </a:rPr>
              <a:t>Au plaisir de </a:t>
            </a:r>
            <a:r>
              <a:rPr lang="en-US" sz="3100" dirty="0" err="1">
                <a:solidFill>
                  <a:schemeClr val="tx2"/>
                </a:solidFill>
              </a:rPr>
              <a:t>pouvoir</a:t>
            </a:r>
            <a:r>
              <a:rPr lang="en-US" sz="3100" dirty="0">
                <a:solidFill>
                  <a:schemeClr val="tx2"/>
                </a:solidFill>
              </a:rPr>
              <a:t> </a:t>
            </a:r>
            <a:r>
              <a:rPr lang="en-US" sz="3100" dirty="0" err="1">
                <a:solidFill>
                  <a:schemeClr val="tx2"/>
                </a:solidFill>
              </a:rPr>
              <a:t>échanger</a:t>
            </a:r>
            <a:r>
              <a:rPr lang="en-US" sz="3100" dirty="0">
                <a:solidFill>
                  <a:schemeClr val="tx2"/>
                </a:solidFill>
              </a:rPr>
              <a:t> avec </a:t>
            </a:r>
            <a:r>
              <a:rPr lang="en-US" sz="3100" dirty="0" err="1">
                <a:solidFill>
                  <a:schemeClr val="tx2"/>
                </a:solidFill>
              </a:rPr>
              <a:t>vous</a:t>
            </a:r>
            <a:br>
              <a:rPr lang="en-US" sz="3100" dirty="0">
                <a:solidFill>
                  <a:schemeClr val="tx2"/>
                </a:solidFill>
              </a:rPr>
            </a:br>
            <a:br>
              <a:rPr lang="en-US" sz="31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  <a:hlinkClick r:id="rId2"/>
              </a:rPr>
              <a:t>f.viaud@sidaction.org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</a:rPr>
              <a:t>+331.53.26.45.82</a:t>
            </a:r>
            <a:br>
              <a:rPr lang="en-US" sz="3100" dirty="0">
                <a:solidFill>
                  <a:schemeClr val="tx2"/>
                </a:solidFill>
              </a:rPr>
            </a:br>
            <a:endParaRPr lang="en-US" sz="3100" dirty="0">
              <a:solidFill>
                <a:schemeClr val="tx2"/>
              </a:solidFill>
            </a:endParaRPr>
          </a:p>
        </p:txBody>
      </p:sp>
      <p:pic>
        <p:nvPicPr>
          <p:cNvPr id="32" name="Picture 31" descr="Point d’exclamation sur un arrière-plan jaune">
            <a:extLst>
              <a:ext uri="{FF2B5EF4-FFF2-40B4-BE49-F238E27FC236}">
                <a16:creationId xmlns:a16="http://schemas.microsoft.com/office/drawing/2014/main" id="{E478FC00-8E15-5F1E-73B1-89DBF2E63A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8572" r="6430" b="3"/>
          <a:stretch/>
        </p:blipFill>
        <p:spPr>
          <a:xfrm>
            <a:off x="5044686" y="778253"/>
            <a:ext cx="2381037" cy="2381037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solidFill>
            <a:srgbClr val="009999"/>
          </a:solidFill>
          <a:effectLst>
            <a:softEdge rad="0"/>
          </a:effectLst>
        </p:spPr>
      </p:pic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6D7FB18D-7577-4ADC-8C1C-EA27EFD2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61279" y="853059"/>
            <a:ext cx="2347850" cy="2231287"/>
          </a:xfrm>
          <a:custGeom>
            <a:avLst/>
            <a:gdLst>
              <a:gd name="connsiteX0" fmla="*/ 1313677 w 2347850"/>
              <a:gd name="connsiteY0" fmla="*/ 248889 h 2231287"/>
              <a:gd name="connsiteX1" fmla="*/ 1643910 w 2347850"/>
              <a:gd name="connsiteY1" fmla="*/ 317582 h 2231287"/>
              <a:gd name="connsiteX2" fmla="*/ 1883217 w 2347850"/>
              <a:gd name="connsiteY2" fmla="*/ 502382 h 2231287"/>
              <a:gd name="connsiteX3" fmla="*/ 2098962 w 2347850"/>
              <a:gd name="connsiteY3" fmla="*/ 1169031 h 2231287"/>
              <a:gd name="connsiteX4" fmla="*/ 2007537 w 2347850"/>
              <a:gd name="connsiteY4" fmla="*/ 1427585 h 2231287"/>
              <a:gd name="connsiteX5" fmla="*/ 1717333 w 2347850"/>
              <a:gd name="connsiteY5" fmla="*/ 1685350 h 2231287"/>
              <a:gd name="connsiteX6" fmla="*/ 1651750 w 2347850"/>
              <a:gd name="connsiteY6" fmla="*/ 1736165 h 2231287"/>
              <a:gd name="connsiteX7" fmla="*/ 1386103 w 2347850"/>
              <a:gd name="connsiteY7" fmla="*/ 1919057 h 2231287"/>
              <a:gd name="connsiteX8" fmla="*/ 1140118 w 2347850"/>
              <a:gd name="connsiteY8" fmla="*/ 1982399 h 2231287"/>
              <a:gd name="connsiteX9" fmla="*/ 757700 w 2347850"/>
              <a:gd name="connsiteY9" fmla="*/ 1882927 h 2231287"/>
              <a:gd name="connsiteX10" fmla="*/ 466832 w 2347850"/>
              <a:gd name="connsiteY10" fmla="*/ 1586002 h 2231287"/>
              <a:gd name="connsiteX11" fmla="*/ 390589 w 2347850"/>
              <a:gd name="connsiteY11" fmla="*/ 1478773 h 2231287"/>
              <a:gd name="connsiteX12" fmla="*/ 248889 w 2347850"/>
              <a:gd name="connsiteY12" fmla="*/ 1169031 h 2231287"/>
              <a:gd name="connsiteX13" fmla="*/ 334714 w 2347850"/>
              <a:gd name="connsiteY13" fmla="*/ 828136 h 2231287"/>
              <a:gd name="connsiteX14" fmla="*/ 574228 w 2347850"/>
              <a:gd name="connsiteY14" fmla="*/ 531378 h 2231287"/>
              <a:gd name="connsiteX15" fmla="*/ 922672 w 2347850"/>
              <a:gd name="connsiteY15" fmla="*/ 324136 h 2231287"/>
              <a:gd name="connsiteX16" fmla="*/ 1313677 w 2347850"/>
              <a:gd name="connsiteY16" fmla="*/ 248889 h 2231287"/>
              <a:gd name="connsiteX17" fmla="*/ 1313677 w 2347850"/>
              <a:gd name="connsiteY17" fmla="*/ 0 h 2231287"/>
              <a:gd name="connsiteX18" fmla="*/ 0 w 2347850"/>
              <a:gd name="connsiteY18" fmla="*/ 1169031 h 2231287"/>
              <a:gd name="connsiteX19" fmla="*/ 260877 w 2347850"/>
              <a:gd name="connsiteY19" fmla="*/ 1725712 h 2231287"/>
              <a:gd name="connsiteX20" fmla="*/ 1140118 w 2347850"/>
              <a:gd name="connsiteY20" fmla="*/ 2231288 h 2231287"/>
              <a:gd name="connsiteX21" fmla="*/ 1805025 w 2347850"/>
              <a:gd name="connsiteY21" fmla="*/ 1932248 h 2231287"/>
              <a:gd name="connsiteX22" fmla="*/ 2347851 w 2347850"/>
              <a:gd name="connsiteY22" fmla="*/ 1169031 h 2231287"/>
              <a:gd name="connsiteX23" fmla="*/ 1313677 w 2347850"/>
              <a:gd name="connsiteY23" fmla="*/ 0 h 2231287"/>
              <a:gd name="connsiteX24" fmla="*/ 1313677 w 2347850"/>
              <a:gd name="connsiteY24" fmla="*/ 0 h 223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47850" h="2231287">
                <a:moveTo>
                  <a:pt x="1313677" y="248889"/>
                </a:moveTo>
                <a:cubicBezTo>
                  <a:pt x="1434678" y="248889"/>
                  <a:pt x="1545807" y="271994"/>
                  <a:pt x="1643910" y="317582"/>
                </a:cubicBezTo>
                <a:cubicBezTo>
                  <a:pt x="1735543" y="360142"/>
                  <a:pt x="1816017" y="422323"/>
                  <a:pt x="1883217" y="502382"/>
                </a:cubicBezTo>
                <a:cubicBezTo>
                  <a:pt x="2022346" y="668183"/>
                  <a:pt x="2098962" y="904960"/>
                  <a:pt x="2098962" y="1169031"/>
                </a:cubicBezTo>
                <a:cubicBezTo>
                  <a:pt x="2098962" y="1269623"/>
                  <a:pt x="2071626" y="1346945"/>
                  <a:pt x="2007537" y="1427585"/>
                </a:cubicBezTo>
                <a:cubicBezTo>
                  <a:pt x="1938014" y="1515069"/>
                  <a:pt x="1830826" y="1597783"/>
                  <a:pt x="1717333" y="1685350"/>
                </a:cubicBezTo>
                <a:cubicBezTo>
                  <a:pt x="1695970" y="1701819"/>
                  <a:pt x="1673902" y="1718868"/>
                  <a:pt x="1651750" y="1736165"/>
                </a:cubicBezTo>
                <a:cubicBezTo>
                  <a:pt x="1557297" y="1809961"/>
                  <a:pt x="1472136" y="1874672"/>
                  <a:pt x="1386103" y="1919057"/>
                </a:cubicBezTo>
                <a:cubicBezTo>
                  <a:pt x="1302311" y="1962281"/>
                  <a:pt x="1224159" y="1982399"/>
                  <a:pt x="1140118" y="1982399"/>
                </a:cubicBezTo>
                <a:cubicBezTo>
                  <a:pt x="992029" y="1982399"/>
                  <a:pt x="866921" y="1949878"/>
                  <a:pt x="757700" y="1882927"/>
                </a:cubicBezTo>
                <a:cubicBezTo>
                  <a:pt x="654661" y="1819792"/>
                  <a:pt x="559543" y="1722642"/>
                  <a:pt x="466832" y="1586002"/>
                </a:cubicBezTo>
                <a:cubicBezTo>
                  <a:pt x="440616" y="1547383"/>
                  <a:pt x="415188" y="1512497"/>
                  <a:pt x="390589" y="1478773"/>
                </a:cubicBezTo>
                <a:cubicBezTo>
                  <a:pt x="292320" y="1344041"/>
                  <a:pt x="248889" y="1279786"/>
                  <a:pt x="248889" y="1169031"/>
                </a:cubicBezTo>
                <a:cubicBezTo>
                  <a:pt x="248889" y="1053131"/>
                  <a:pt x="277760" y="938435"/>
                  <a:pt x="334714" y="828136"/>
                </a:cubicBezTo>
                <a:cubicBezTo>
                  <a:pt x="390175" y="720740"/>
                  <a:pt x="472972" y="618115"/>
                  <a:pt x="574228" y="531378"/>
                </a:cubicBezTo>
                <a:cubicBezTo>
                  <a:pt x="675609" y="444515"/>
                  <a:pt x="796112" y="372835"/>
                  <a:pt x="922672" y="324136"/>
                </a:cubicBezTo>
                <a:cubicBezTo>
                  <a:pt x="1050601" y="274898"/>
                  <a:pt x="1185831" y="248889"/>
                  <a:pt x="1313677" y="248889"/>
                </a:cubicBezTo>
                <a:moveTo>
                  <a:pt x="1313677" y="0"/>
                </a:moveTo>
                <a:cubicBezTo>
                  <a:pt x="661505" y="0"/>
                  <a:pt x="0" y="523372"/>
                  <a:pt x="0" y="1169031"/>
                </a:cubicBezTo>
                <a:cubicBezTo>
                  <a:pt x="0" y="1411158"/>
                  <a:pt x="134276" y="1539128"/>
                  <a:pt x="260877" y="1725712"/>
                </a:cubicBezTo>
                <a:cubicBezTo>
                  <a:pt x="471852" y="2036698"/>
                  <a:pt x="734927" y="2231288"/>
                  <a:pt x="1140118" y="2231288"/>
                </a:cubicBezTo>
                <a:cubicBezTo>
                  <a:pt x="1413356" y="2231288"/>
                  <a:pt x="1605540" y="2088135"/>
                  <a:pt x="1805025" y="1932248"/>
                </a:cubicBezTo>
                <a:cubicBezTo>
                  <a:pt x="2078885" y="1718245"/>
                  <a:pt x="2347851" y="1542613"/>
                  <a:pt x="2347851" y="1169031"/>
                </a:cubicBezTo>
                <a:cubicBezTo>
                  <a:pt x="2347851" y="523372"/>
                  <a:pt x="1962032" y="0"/>
                  <a:pt x="1313677" y="0"/>
                </a:cubicBezTo>
                <a:lnTo>
                  <a:pt x="1313677" y="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 w="413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08127CB-E3FE-4DDE-86C6-8448A8C38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61279" y="853059"/>
            <a:ext cx="2347850" cy="2231287"/>
          </a:xfrm>
          <a:custGeom>
            <a:avLst/>
            <a:gdLst>
              <a:gd name="connsiteX0" fmla="*/ 1313677 w 2347850"/>
              <a:gd name="connsiteY0" fmla="*/ 207407 h 2231287"/>
              <a:gd name="connsiteX1" fmla="*/ 1661416 w 2347850"/>
              <a:gd name="connsiteY1" fmla="*/ 279958 h 2231287"/>
              <a:gd name="connsiteX2" fmla="*/ 1915033 w 2347850"/>
              <a:gd name="connsiteY2" fmla="*/ 475709 h 2231287"/>
              <a:gd name="connsiteX3" fmla="*/ 2140444 w 2347850"/>
              <a:gd name="connsiteY3" fmla="*/ 1169031 h 2231287"/>
              <a:gd name="connsiteX4" fmla="*/ 2040017 w 2347850"/>
              <a:gd name="connsiteY4" fmla="*/ 1453386 h 2231287"/>
              <a:gd name="connsiteX5" fmla="*/ 1742678 w 2347850"/>
              <a:gd name="connsiteY5" fmla="*/ 1718162 h 2231287"/>
              <a:gd name="connsiteX6" fmla="*/ 1677303 w 2347850"/>
              <a:gd name="connsiteY6" fmla="*/ 1768811 h 2231287"/>
              <a:gd name="connsiteX7" fmla="*/ 1140118 w 2347850"/>
              <a:gd name="connsiteY7" fmla="*/ 2023881 h 2231287"/>
              <a:gd name="connsiteX8" fmla="*/ 432486 w 2347850"/>
              <a:gd name="connsiteY8" fmla="*/ 1609273 h 2231287"/>
              <a:gd name="connsiteX9" fmla="*/ 357072 w 2347850"/>
              <a:gd name="connsiteY9" fmla="*/ 1503205 h 2231287"/>
              <a:gd name="connsiteX10" fmla="*/ 207407 w 2347850"/>
              <a:gd name="connsiteY10" fmla="*/ 1169031 h 2231287"/>
              <a:gd name="connsiteX11" fmla="*/ 297837 w 2347850"/>
              <a:gd name="connsiteY11" fmla="*/ 809137 h 2231287"/>
              <a:gd name="connsiteX12" fmla="*/ 547223 w 2347850"/>
              <a:gd name="connsiteY12" fmla="*/ 499893 h 2231287"/>
              <a:gd name="connsiteX13" fmla="*/ 907780 w 2347850"/>
              <a:gd name="connsiteY13" fmla="*/ 285434 h 2231287"/>
              <a:gd name="connsiteX14" fmla="*/ 1313677 w 2347850"/>
              <a:gd name="connsiteY14" fmla="*/ 207407 h 2231287"/>
              <a:gd name="connsiteX15" fmla="*/ 1313677 w 2347850"/>
              <a:gd name="connsiteY15" fmla="*/ 0 h 2231287"/>
              <a:gd name="connsiteX16" fmla="*/ 0 w 2347850"/>
              <a:gd name="connsiteY16" fmla="*/ 1169031 h 2231287"/>
              <a:gd name="connsiteX17" fmla="*/ 260877 w 2347850"/>
              <a:gd name="connsiteY17" fmla="*/ 1725712 h 2231287"/>
              <a:gd name="connsiteX18" fmla="*/ 1140118 w 2347850"/>
              <a:gd name="connsiteY18" fmla="*/ 2231288 h 2231287"/>
              <a:gd name="connsiteX19" fmla="*/ 1805025 w 2347850"/>
              <a:gd name="connsiteY19" fmla="*/ 1932248 h 2231287"/>
              <a:gd name="connsiteX20" fmla="*/ 2347851 w 2347850"/>
              <a:gd name="connsiteY20" fmla="*/ 1169031 h 2231287"/>
              <a:gd name="connsiteX21" fmla="*/ 1313677 w 2347850"/>
              <a:gd name="connsiteY21" fmla="*/ 0 h 2231287"/>
              <a:gd name="connsiteX22" fmla="*/ 1313677 w 2347850"/>
              <a:gd name="connsiteY22" fmla="*/ 0 h 223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347850" h="2231287">
                <a:moveTo>
                  <a:pt x="1313677" y="207407"/>
                </a:moveTo>
                <a:cubicBezTo>
                  <a:pt x="1440776" y="207407"/>
                  <a:pt x="1557753" y="231840"/>
                  <a:pt x="1661416" y="279958"/>
                </a:cubicBezTo>
                <a:cubicBezTo>
                  <a:pt x="1758565" y="325090"/>
                  <a:pt x="1843893" y="390963"/>
                  <a:pt x="1915033" y="475709"/>
                </a:cubicBezTo>
                <a:cubicBezTo>
                  <a:pt x="2060384" y="648978"/>
                  <a:pt x="2140444" y="895211"/>
                  <a:pt x="2140444" y="1169031"/>
                </a:cubicBezTo>
                <a:cubicBezTo>
                  <a:pt x="2140444" y="1278293"/>
                  <a:pt x="2109457" y="1365985"/>
                  <a:pt x="2040017" y="1453386"/>
                </a:cubicBezTo>
                <a:cubicBezTo>
                  <a:pt x="1967383" y="1544811"/>
                  <a:pt x="1858245" y="1629019"/>
                  <a:pt x="1742678" y="1718162"/>
                </a:cubicBezTo>
                <a:cubicBezTo>
                  <a:pt x="1721356" y="1734589"/>
                  <a:pt x="1699330" y="1751596"/>
                  <a:pt x="1677303" y="1768811"/>
                </a:cubicBezTo>
                <a:cubicBezTo>
                  <a:pt x="1480142" y="1922873"/>
                  <a:pt x="1336242" y="2023881"/>
                  <a:pt x="1140118" y="2023881"/>
                </a:cubicBezTo>
                <a:cubicBezTo>
                  <a:pt x="841286" y="2023881"/>
                  <a:pt x="629647" y="1899893"/>
                  <a:pt x="432486" y="1609273"/>
                </a:cubicBezTo>
                <a:cubicBezTo>
                  <a:pt x="406684" y="1571235"/>
                  <a:pt x="381464" y="1536639"/>
                  <a:pt x="357072" y="1503205"/>
                </a:cubicBezTo>
                <a:cubicBezTo>
                  <a:pt x="255982" y="1364616"/>
                  <a:pt x="207407" y="1292521"/>
                  <a:pt x="207407" y="1169031"/>
                </a:cubicBezTo>
                <a:cubicBezTo>
                  <a:pt x="207407" y="1046453"/>
                  <a:pt x="237855" y="925369"/>
                  <a:pt x="297837" y="809137"/>
                </a:cubicBezTo>
                <a:cubicBezTo>
                  <a:pt x="356533" y="695437"/>
                  <a:pt x="440450" y="591360"/>
                  <a:pt x="547223" y="499893"/>
                </a:cubicBezTo>
                <a:cubicBezTo>
                  <a:pt x="652172" y="409961"/>
                  <a:pt x="776823" y="335792"/>
                  <a:pt x="907780" y="285434"/>
                </a:cubicBezTo>
                <a:cubicBezTo>
                  <a:pt x="1042305" y="233624"/>
                  <a:pt x="1178903" y="207407"/>
                  <a:pt x="1313677" y="207407"/>
                </a:cubicBezTo>
                <a:moveTo>
                  <a:pt x="1313677" y="0"/>
                </a:moveTo>
                <a:cubicBezTo>
                  <a:pt x="661505" y="0"/>
                  <a:pt x="0" y="523372"/>
                  <a:pt x="0" y="1169031"/>
                </a:cubicBezTo>
                <a:cubicBezTo>
                  <a:pt x="0" y="1411158"/>
                  <a:pt x="134276" y="1539128"/>
                  <a:pt x="260877" y="1725712"/>
                </a:cubicBezTo>
                <a:cubicBezTo>
                  <a:pt x="471852" y="2036698"/>
                  <a:pt x="734927" y="2231288"/>
                  <a:pt x="1140118" y="2231288"/>
                </a:cubicBezTo>
                <a:cubicBezTo>
                  <a:pt x="1413356" y="2231288"/>
                  <a:pt x="1605540" y="2088135"/>
                  <a:pt x="1805025" y="1932248"/>
                </a:cubicBezTo>
                <a:cubicBezTo>
                  <a:pt x="2078885" y="1718245"/>
                  <a:pt x="2347851" y="1542613"/>
                  <a:pt x="2347851" y="1169031"/>
                </a:cubicBezTo>
                <a:cubicBezTo>
                  <a:pt x="2347851" y="523372"/>
                  <a:pt x="1962032" y="0"/>
                  <a:pt x="1313677" y="0"/>
                </a:cubicBezTo>
                <a:lnTo>
                  <a:pt x="1313677" y="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 w="413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36C4F2D5-541D-4032-8CC7-49992771D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55058" y="853059"/>
            <a:ext cx="2354072" cy="2246726"/>
          </a:xfrm>
          <a:custGeom>
            <a:avLst/>
            <a:gdLst>
              <a:gd name="connsiteX0" fmla="*/ 0 w 2360305"/>
              <a:gd name="connsiteY0" fmla="*/ 1176076 h 2262110"/>
              <a:gd name="connsiteX1" fmla="*/ 23022 w 2360305"/>
              <a:gd name="connsiteY1" fmla="*/ 955271 h 2262110"/>
              <a:gd name="connsiteX2" fmla="*/ 92213 w 2360305"/>
              <a:gd name="connsiteY2" fmla="*/ 743715 h 2262110"/>
              <a:gd name="connsiteX3" fmla="*/ 351638 w 2360305"/>
              <a:gd name="connsiteY3" fmla="*/ 384444 h 2262110"/>
              <a:gd name="connsiteX4" fmla="*/ 523662 w 2360305"/>
              <a:gd name="connsiteY4" fmla="*/ 243698 h 2262110"/>
              <a:gd name="connsiteX5" fmla="*/ 715929 w 2360305"/>
              <a:gd name="connsiteY5" fmla="*/ 131946 h 2262110"/>
              <a:gd name="connsiteX6" fmla="*/ 1142731 w 2360305"/>
              <a:gd name="connsiteY6" fmla="*/ 8705 h 2262110"/>
              <a:gd name="connsiteX7" fmla="*/ 1366109 w 2360305"/>
              <a:gd name="connsiteY7" fmla="*/ 2192 h 2262110"/>
              <a:gd name="connsiteX8" fmla="*/ 1587579 w 2360305"/>
              <a:gd name="connsiteY8" fmla="*/ 36581 h 2262110"/>
              <a:gd name="connsiteX9" fmla="*/ 1798304 w 2360305"/>
              <a:gd name="connsiteY9" fmla="*/ 116391 h 2262110"/>
              <a:gd name="connsiteX10" fmla="*/ 1985013 w 2360305"/>
              <a:gd name="connsiteY10" fmla="*/ 243283 h 2262110"/>
              <a:gd name="connsiteX11" fmla="*/ 2134304 w 2360305"/>
              <a:gd name="connsiteY11" fmla="*/ 411407 h 2262110"/>
              <a:gd name="connsiteX12" fmla="*/ 2150399 w 2360305"/>
              <a:gd name="connsiteY12" fmla="*/ 434388 h 2262110"/>
              <a:gd name="connsiteX13" fmla="*/ 2165830 w 2360305"/>
              <a:gd name="connsiteY13" fmla="*/ 457783 h 2262110"/>
              <a:gd name="connsiteX14" fmla="*/ 2180805 w 2360305"/>
              <a:gd name="connsiteY14" fmla="*/ 481428 h 2262110"/>
              <a:gd name="connsiteX15" fmla="*/ 2195241 w 2360305"/>
              <a:gd name="connsiteY15" fmla="*/ 505404 h 2262110"/>
              <a:gd name="connsiteX16" fmla="*/ 2247964 w 2360305"/>
              <a:gd name="connsiteY16" fmla="*/ 604047 h 2262110"/>
              <a:gd name="connsiteX17" fmla="*/ 2320141 w 2360305"/>
              <a:gd name="connsiteY17" fmla="*/ 814773 h 2262110"/>
              <a:gd name="connsiteX18" fmla="*/ 2337066 w 2360305"/>
              <a:gd name="connsiteY18" fmla="*/ 924408 h 2262110"/>
              <a:gd name="connsiteX19" fmla="*/ 2348058 w 2360305"/>
              <a:gd name="connsiteY19" fmla="*/ 1034127 h 2262110"/>
              <a:gd name="connsiteX20" fmla="*/ 2356811 w 2360305"/>
              <a:gd name="connsiteY20" fmla="*/ 1143845 h 2262110"/>
              <a:gd name="connsiteX21" fmla="*/ 2358595 w 2360305"/>
              <a:gd name="connsiteY21" fmla="*/ 1171348 h 2262110"/>
              <a:gd name="connsiteX22" fmla="*/ 2359383 w 2360305"/>
              <a:gd name="connsiteY22" fmla="*/ 1185493 h 2262110"/>
              <a:gd name="connsiteX23" fmla="*/ 2359963 w 2360305"/>
              <a:gd name="connsiteY23" fmla="*/ 1199887 h 2262110"/>
              <a:gd name="connsiteX24" fmla="*/ 2359175 w 2360305"/>
              <a:gd name="connsiteY24" fmla="*/ 1257878 h 2262110"/>
              <a:gd name="connsiteX25" fmla="*/ 2300106 w 2360305"/>
              <a:gd name="connsiteY25" fmla="*/ 1485653 h 2262110"/>
              <a:gd name="connsiteX26" fmla="*/ 2168817 w 2360305"/>
              <a:gd name="connsiteY26" fmla="*/ 1679081 h 2262110"/>
              <a:gd name="connsiteX27" fmla="*/ 2088799 w 2360305"/>
              <a:gd name="connsiteY27" fmla="*/ 1759721 h 2262110"/>
              <a:gd name="connsiteX28" fmla="*/ 2005380 w 2360305"/>
              <a:gd name="connsiteY28" fmla="*/ 1833018 h 2262110"/>
              <a:gd name="connsiteX29" fmla="*/ 1835928 w 2360305"/>
              <a:gd name="connsiteY29" fmla="*/ 1965095 h 2262110"/>
              <a:gd name="connsiteX30" fmla="*/ 1793285 w 2360305"/>
              <a:gd name="connsiteY30" fmla="*/ 1997326 h 2262110"/>
              <a:gd name="connsiteX31" fmla="*/ 1749481 w 2360305"/>
              <a:gd name="connsiteY31" fmla="*/ 2029765 h 2262110"/>
              <a:gd name="connsiteX32" fmla="*/ 1704598 w 2360305"/>
              <a:gd name="connsiteY32" fmla="*/ 2061789 h 2262110"/>
              <a:gd name="connsiteX33" fmla="*/ 1658304 w 2360305"/>
              <a:gd name="connsiteY33" fmla="*/ 2092900 h 2262110"/>
              <a:gd name="connsiteX34" fmla="*/ 1561113 w 2360305"/>
              <a:gd name="connsiteY34" fmla="*/ 2151306 h 2262110"/>
              <a:gd name="connsiteX35" fmla="*/ 1456580 w 2360305"/>
              <a:gd name="connsiteY35" fmla="*/ 2200959 h 2262110"/>
              <a:gd name="connsiteX36" fmla="*/ 1229096 w 2360305"/>
              <a:gd name="connsiteY36" fmla="*/ 2258079 h 2262110"/>
              <a:gd name="connsiteX37" fmla="*/ 1170524 w 2360305"/>
              <a:gd name="connsiteY37" fmla="*/ 2261771 h 2262110"/>
              <a:gd name="connsiteX38" fmla="*/ 1155881 w 2360305"/>
              <a:gd name="connsiteY38" fmla="*/ 2262103 h 2262110"/>
              <a:gd name="connsiteX39" fmla="*/ 1141280 w 2360305"/>
              <a:gd name="connsiteY39" fmla="*/ 2262020 h 2262110"/>
              <a:gd name="connsiteX40" fmla="*/ 1126720 w 2360305"/>
              <a:gd name="connsiteY40" fmla="*/ 2261854 h 2262110"/>
              <a:gd name="connsiteX41" fmla="*/ 1112574 w 2360305"/>
              <a:gd name="connsiteY41" fmla="*/ 2261314 h 2262110"/>
              <a:gd name="connsiteX42" fmla="*/ 999579 w 2360305"/>
              <a:gd name="connsiteY42" fmla="*/ 2252313 h 2262110"/>
              <a:gd name="connsiteX43" fmla="*/ 887289 w 2360305"/>
              <a:gd name="connsiteY43" fmla="*/ 2232485 h 2262110"/>
              <a:gd name="connsiteX44" fmla="*/ 776989 w 2360305"/>
              <a:gd name="connsiteY44" fmla="*/ 2201415 h 2262110"/>
              <a:gd name="connsiteX45" fmla="*/ 565849 w 2360305"/>
              <a:gd name="connsiteY45" fmla="*/ 2107999 h 2262110"/>
              <a:gd name="connsiteX46" fmla="*/ 387893 w 2360305"/>
              <a:gd name="connsiteY46" fmla="*/ 1962565 h 2262110"/>
              <a:gd name="connsiteX47" fmla="*/ 315757 w 2360305"/>
              <a:gd name="connsiteY47" fmla="*/ 1875039 h 2262110"/>
              <a:gd name="connsiteX48" fmla="*/ 252747 w 2360305"/>
              <a:gd name="connsiteY48" fmla="*/ 1782369 h 2262110"/>
              <a:gd name="connsiteX49" fmla="*/ 238021 w 2360305"/>
              <a:gd name="connsiteY49" fmla="*/ 1758766 h 2262110"/>
              <a:gd name="connsiteX50" fmla="*/ 223958 w 2360305"/>
              <a:gd name="connsiteY50" fmla="*/ 1735869 h 2262110"/>
              <a:gd name="connsiteX51" fmla="*/ 196207 w 2360305"/>
              <a:gd name="connsiteY51" fmla="*/ 1691484 h 2262110"/>
              <a:gd name="connsiteX52" fmla="*/ 138714 w 2360305"/>
              <a:gd name="connsiteY52" fmla="*/ 1600805 h 2262110"/>
              <a:gd name="connsiteX53" fmla="*/ 82590 w 2360305"/>
              <a:gd name="connsiteY53" fmla="*/ 1504942 h 2262110"/>
              <a:gd name="connsiteX54" fmla="*/ 57286 w 2360305"/>
              <a:gd name="connsiteY54" fmla="*/ 1454127 h 2262110"/>
              <a:gd name="connsiteX55" fmla="*/ 35799 w 2360305"/>
              <a:gd name="connsiteY55" fmla="*/ 1400947 h 2262110"/>
              <a:gd name="connsiteX56" fmla="*/ 19330 w 2360305"/>
              <a:gd name="connsiteY56" fmla="*/ 1345777 h 2262110"/>
              <a:gd name="connsiteX57" fmla="*/ 13191 w 2360305"/>
              <a:gd name="connsiteY57" fmla="*/ 1317653 h 2262110"/>
              <a:gd name="connsiteX58" fmla="*/ 10495 w 2360305"/>
              <a:gd name="connsiteY58" fmla="*/ 1303549 h 2262110"/>
              <a:gd name="connsiteX59" fmla="*/ 8255 w 2360305"/>
              <a:gd name="connsiteY59" fmla="*/ 1289404 h 2262110"/>
              <a:gd name="connsiteX60" fmla="*/ 0 w 2360305"/>
              <a:gd name="connsiteY60" fmla="*/ 1176076 h 2262110"/>
              <a:gd name="connsiteX61" fmla="*/ 67573 w 2360305"/>
              <a:gd name="connsiteY61" fmla="*/ 1176076 h 2262110"/>
              <a:gd name="connsiteX62" fmla="*/ 79105 w 2360305"/>
              <a:gd name="connsiteY62" fmla="*/ 1275715 h 2262110"/>
              <a:gd name="connsiteX63" fmla="*/ 113161 w 2360305"/>
              <a:gd name="connsiteY63" fmla="*/ 1368924 h 2262110"/>
              <a:gd name="connsiteX64" fmla="*/ 136930 w 2360305"/>
              <a:gd name="connsiteY64" fmla="*/ 1412811 h 2262110"/>
              <a:gd name="connsiteX65" fmla="*/ 164225 w 2360305"/>
              <a:gd name="connsiteY65" fmla="*/ 1455288 h 2262110"/>
              <a:gd name="connsiteX66" fmla="*/ 227277 w 2360305"/>
              <a:gd name="connsiteY66" fmla="*/ 1537380 h 2262110"/>
              <a:gd name="connsiteX67" fmla="*/ 295514 w 2360305"/>
              <a:gd name="connsiteY67" fmla="*/ 1620094 h 2262110"/>
              <a:gd name="connsiteX68" fmla="*/ 329446 w 2360305"/>
              <a:gd name="connsiteY68" fmla="*/ 1663276 h 2262110"/>
              <a:gd name="connsiteX69" fmla="*/ 345748 w 2360305"/>
              <a:gd name="connsiteY69" fmla="*/ 1684473 h 2262110"/>
              <a:gd name="connsiteX70" fmla="*/ 361718 w 2360305"/>
              <a:gd name="connsiteY70" fmla="*/ 1704758 h 2262110"/>
              <a:gd name="connsiteX71" fmla="*/ 498939 w 2360305"/>
              <a:gd name="connsiteY71" fmla="*/ 1854672 h 2262110"/>
              <a:gd name="connsiteX72" fmla="*/ 571905 w 2360305"/>
              <a:gd name="connsiteY72" fmla="*/ 1922121 h 2262110"/>
              <a:gd name="connsiteX73" fmla="*/ 648314 w 2360305"/>
              <a:gd name="connsiteY73" fmla="*/ 1984301 h 2262110"/>
              <a:gd name="connsiteX74" fmla="*/ 819010 w 2360305"/>
              <a:gd name="connsiteY74" fmla="*/ 2082654 h 2262110"/>
              <a:gd name="connsiteX75" fmla="*/ 914500 w 2360305"/>
              <a:gd name="connsiteY75" fmla="*/ 2110446 h 2262110"/>
              <a:gd name="connsiteX76" fmla="*/ 938974 w 2360305"/>
              <a:gd name="connsiteY76" fmla="*/ 2115341 h 2262110"/>
              <a:gd name="connsiteX77" fmla="*/ 963656 w 2360305"/>
              <a:gd name="connsiteY77" fmla="*/ 2119448 h 2262110"/>
              <a:gd name="connsiteX78" fmla="*/ 1013475 w 2360305"/>
              <a:gd name="connsiteY78" fmla="*/ 2125338 h 2262110"/>
              <a:gd name="connsiteX79" fmla="*/ 1038530 w 2360305"/>
              <a:gd name="connsiteY79" fmla="*/ 2127246 h 2262110"/>
              <a:gd name="connsiteX80" fmla="*/ 1063668 w 2360305"/>
              <a:gd name="connsiteY80" fmla="*/ 2128574 h 2262110"/>
              <a:gd name="connsiteX81" fmla="*/ 1088888 w 2360305"/>
              <a:gd name="connsiteY81" fmla="*/ 2129155 h 2262110"/>
              <a:gd name="connsiteX82" fmla="*/ 1114151 w 2360305"/>
              <a:gd name="connsiteY82" fmla="*/ 2129030 h 2262110"/>
              <a:gd name="connsiteX83" fmla="*/ 1126803 w 2360305"/>
              <a:gd name="connsiteY83" fmla="*/ 2128906 h 2262110"/>
              <a:gd name="connsiteX84" fmla="*/ 1138998 w 2360305"/>
              <a:gd name="connsiteY84" fmla="*/ 2128366 h 2262110"/>
              <a:gd name="connsiteX85" fmla="*/ 1151152 w 2360305"/>
              <a:gd name="connsiteY85" fmla="*/ 2127744 h 2262110"/>
              <a:gd name="connsiteX86" fmla="*/ 1163265 w 2360305"/>
              <a:gd name="connsiteY86" fmla="*/ 2126749 h 2262110"/>
              <a:gd name="connsiteX87" fmla="*/ 1211300 w 2360305"/>
              <a:gd name="connsiteY87" fmla="*/ 2120817 h 2262110"/>
              <a:gd name="connsiteX88" fmla="*/ 1394275 w 2360305"/>
              <a:gd name="connsiteY88" fmla="*/ 2060752 h 2262110"/>
              <a:gd name="connsiteX89" fmla="*/ 1563312 w 2360305"/>
              <a:gd name="connsiteY89" fmla="*/ 1955430 h 2262110"/>
              <a:gd name="connsiteX90" fmla="*/ 1604296 w 2360305"/>
              <a:gd name="connsiteY90" fmla="*/ 1924485 h 2262110"/>
              <a:gd name="connsiteX91" fmla="*/ 1645279 w 2360305"/>
              <a:gd name="connsiteY91" fmla="*/ 1892503 h 2262110"/>
              <a:gd name="connsiteX92" fmla="*/ 1728284 w 2360305"/>
              <a:gd name="connsiteY92" fmla="*/ 1826132 h 2262110"/>
              <a:gd name="connsiteX93" fmla="*/ 1898897 w 2360305"/>
              <a:gd name="connsiteY93" fmla="*/ 1697664 h 2262110"/>
              <a:gd name="connsiteX94" fmla="*/ 2057854 w 2360305"/>
              <a:gd name="connsiteY94" fmla="*/ 1569901 h 2262110"/>
              <a:gd name="connsiteX95" fmla="*/ 2184953 w 2360305"/>
              <a:gd name="connsiteY95" fmla="*/ 1423472 h 2262110"/>
              <a:gd name="connsiteX96" fmla="*/ 2228260 w 2360305"/>
              <a:gd name="connsiteY96" fmla="*/ 1338352 h 2262110"/>
              <a:gd name="connsiteX97" fmla="*/ 2254642 w 2360305"/>
              <a:gd name="connsiteY97" fmla="*/ 1245350 h 2262110"/>
              <a:gd name="connsiteX98" fmla="*/ 2261943 w 2360305"/>
              <a:gd name="connsiteY98" fmla="*/ 1196568 h 2262110"/>
              <a:gd name="connsiteX99" fmla="*/ 2263146 w 2360305"/>
              <a:gd name="connsiteY99" fmla="*/ 1184207 h 2262110"/>
              <a:gd name="connsiteX100" fmla="*/ 2264058 w 2360305"/>
              <a:gd name="connsiteY100" fmla="*/ 1171596 h 2262110"/>
              <a:gd name="connsiteX101" fmla="*/ 2265386 w 2360305"/>
              <a:gd name="connsiteY101" fmla="*/ 1145546 h 2262110"/>
              <a:gd name="connsiteX102" fmla="*/ 2263104 w 2360305"/>
              <a:gd name="connsiteY102" fmla="*/ 1041386 h 2262110"/>
              <a:gd name="connsiteX103" fmla="*/ 2248461 w 2360305"/>
              <a:gd name="connsiteY103" fmla="*/ 938512 h 2262110"/>
              <a:gd name="connsiteX104" fmla="*/ 2223614 w 2360305"/>
              <a:gd name="connsiteY104" fmla="*/ 838127 h 2262110"/>
              <a:gd name="connsiteX105" fmla="*/ 2159442 w 2360305"/>
              <a:gd name="connsiteY105" fmla="*/ 643371 h 2262110"/>
              <a:gd name="connsiteX106" fmla="*/ 2115721 w 2360305"/>
              <a:gd name="connsiteY106" fmla="*/ 550909 h 2262110"/>
              <a:gd name="connsiteX107" fmla="*/ 2102986 w 2360305"/>
              <a:gd name="connsiteY107" fmla="*/ 528758 h 2262110"/>
              <a:gd name="connsiteX108" fmla="*/ 2089587 w 2360305"/>
              <a:gd name="connsiteY108" fmla="*/ 507022 h 2262110"/>
              <a:gd name="connsiteX109" fmla="*/ 2075401 w 2360305"/>
              <a:gd name="connsiteY109" fmla="*/ 485783 h 2262110"/>
              <a:gd name="connsiteX110" fmla="*/ 2060592 w 2360305"/>
              <a:gd name="connsiteY110" fmla="*/ 465001 h 2262110"/>
              <a:gd name="connsiteX111" fmla="*/ 1920384 w 2360305"/>
              <a:gd name="connsiteY111" fmla="*/ 318696 h 2262110"/>
              <a:gd name="connsiteX112" fmla="*/ 1751596 w 2360305"/>
              <a:gd name="connsiteY112" fmla="*/ 208438 h 2262110"/>
              <a:gd name="connsiteX113" fmla="*/ 1561653 w 2360305"/>
              <a:gd name="connsiteY113" fmla="*/ 139206 h 2262110"/>
              <a:gd name="connsiteX114" fmla="*/ 1360094 w 2360305"/>
              <a:gd name="connsiteY114" fmla="*/ 110501 h 2262110"/>
              <a:gd name="connsiteX115" fmla="*/ 1155840 w 2360305"/>
              <a:gd name="connsiteY115" fmla="*/ 117801 h 2262110"/>
              <a:gd name="connsiteX116" fmla="*/ 955360 w 2360305"/>
              <a:gd name="connsiteY116" fmla="*/ 159946 h 2262110"/>
              <a:gd name="connsiteX117" fmla="*/ 763591 w 2360305"/>
              <a:gd name="connsiteY117" fmla="*/ 233286 h 2262110"/>
              <a:gd name="connsiteX118" fmla="*/ 420912 w 2360305"/>
              <a:gd name="connsiteY118" fmla="*/ 458613 h 2262110"/>
              <a:gd name="connsiteX119" fmla="*/ 280830 w 2360305"/>
              <a:gd name="connsiteY119" fmla="*/ 608983 h 2262110"/>
              <a:gd name="connsiteX120" fmla="*/ 170074 w 2360305"/>
              <a:gd name="connsiteY120" fmla="*/ 781671 h 2262110"/>
              <a:gd name="connsiteX121" fmla="*/ 94910 w 2360305"/>
              <a:gd name="connsiteY121" fmla="*/ 972568 h 2262110"/>
              <a:gd name="connsiteX122" fmla="*/ 67573 w 2360305"/>
              <a:gd name="connsiteY122" fmla="*/ 1176076 h 2262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2360305" h="2262110">
                <a:moveTo>
                  <a:pt x="0" y="1176076"/>
                </a:moveTo>
                <a:cubicBezTo>
                  <a:pt x="207" y="1102032"/>
                  <a:pt x="7923" y="1027988"/>
                  <a:pt x="23022" y="955271"/>
                </a:cubicBezTo>
                <a:cubicBezTo>
                  <a:pt x="38080" y="882595"/>
                  <a:pt x="61144" y="811330"/>
                  <a:pt x="92213" y="743715"/>
                </a:cubicBezTo>
                <a:cubicBezTo>
                  <a:pt x="154643" y="608486"/>
                  <a:pt x="245114" y="487484"/>
                  <a:pt x="351638" y="384444"/>
                </a:cubicBezTo>
                <a:cubicBezTo>
                  <a:pt x="405025" y="332924"/>
                  <a:pt x="462726" y="285926"/>
                  <a:pt x="523662" y="243698"/>
                </a:cubicBezTo>
                <a:cubicBezTo>
                  <a:pt x="584681" y="201511"/>
                  <a:pt x="648895" y="163929"/>
                  <a:pt x="715929" y="131946"/>
                </a:cubicBezTo>
                <a:cubicBezTo>
                  <a:pt x="850163" y="68438"/>
                  <a:pt x="994684" y="26459"/>
                  <a:pt x="1142731" y="8705"/>
                </a:cubicBezTo>
                <a:cubicBezTo>
                  <a:pt x="1216734" y="-48"/>
                  <a:pt x="1291816" y="-2163"/>
                  <a:pt x="1366109" y="2192"/>
                </a:cubicBezTo>
                <a:cubicBezTo>
                  <a:pt x="1440527" y="6714"/>
                  <a:pt x="1514903" y="17789"/>
                  <a:pt x="1587579" y="36581"/>
                </a:cubicBezTo>
                <a:cubicBezTo>
                  <a:pt x="1660254" y="55330"/>
                  <a:pt x="1731229" y="81878"/>
                  <a:pt x="1798304" y="116391"/>
                </a:cubicBezTo>
                <a:cubicBezTo>
                  <a:pt x="1865297" y="150903"/>
                  <a:pt x="1928722" y="193090"/>
                  <a:pt x="1985013" y="243283"/>
                </a:cubicBezTo>
                <a:cubicBezTo>
                  <a:pt x="2041344" y="293434"/>
                  <a:pt x="2090873" y="350554"/>
                  <a:pt x="2134304" y="411407"/>
                </a:cubicBezTo>
                <a:lnTo>
                  <a:pt x="2150399" y="434388"/>
                </a:lnTo>
                <a:lnTo>
                  <a:pt x="2165830" y="457783"/>
                </a:lnTo>
                <a:cubicBezTo>
                  <a:pt x="2170808" y="465665"/>
                  <a:pt x="2175910" y="473505"/>
                  <a:pt x="2180805" y="481428"/>
                </a:cubicBezTo>
                <a:lnTo>
                  <a:pt x="2195241" y="505404"/>
                </a:lnTo>
                <a:cubicBezTo>
                  <a:pt x="2214115" y="537594"/>
                  <a:pt x="2231910" y="570406"/>
                  <a:pt x="2247964" y="604047"/>
                </a:cubicBezTo>
                <a:cubicBezTo>
                  <a:pt x="2280153" y="671330"/>
                  <a:pt x="2304959" y="742139"/>
                  <a:pt x="2320141" y="814773"/>
                </a:cubicBezTo>
                <a:cubicBezTo>
                  <a:pt x="2327691" y="851111"/>
                  <a:pt x="2332959" y="887739"/>
                  <a:pt x="2337066" y="924408"/>
                </a:cubicBezTo>
                <a:cubicBezTo>
                  <a:pt x="2341255" y="961037"/>
                  <a:pt x="2344615" y="997623"/>
                  <a:pt x="2348058" y="1034127"/>
                </a:cubicBezTo>
                <a:cubicBezTo>
                  <a:pt x="2351336" y="1070672"/>
                  <a:pt x="2354239" y="1107217"/>
                  <a:pt x="2356811" y="1143845"/>
                </a:cubicBezTo>
                <a:lnTo>
                  <a:pt x="2358595" y="1171348"/>
                </a:lnTo>
                <a:cubicBezTo>
                  <a:pt x="2358926" y="1175869"/>
                  <a:pt x="2359134" y="1180722"/>
                  <a:pt x="2359383" y="1185493"/>
                </a:cubicBezTo>
                <a:cubicBezTo>
                  <a:pt x="2359632" y="1190263"/>
                  <a:pt x="2359881" y="1195075"/>
                  <a:pt x="2359963" y="1199887"/>
                </a:cubicBezTo>
                <a:cubicBezTo>
                  <a:pt x="2360586" y="1219093"/>
                  <a:pt x="2360378" y="1238465"/>
                  <a:pt x="2359175" y="1257878"/>
                </a:cubicBezTo>
                <a:cubicBezTo>
                  <a:pt x="2354695" y="1335573"/>
                  <a:pt x="2333830" y="1413848"/>
                  <a:pt x="2300106" y="1485653"/>
                </a:cubicBezTo>
                <a:cubicBezTo>
                  <a:pt x="2266464" y="1557664"/>
                  <a:pt x="2220088" y="1622293"/>
                  <a:pt x="2168817" y="1679081"/>
                </a:cubicBezTo>
                <a:cubicBezTo>
                  <a:pt x="2143181" y="1707578"/>
                  <a:pt x="2116260" y="1734292"/>
                  <a:pt x="2088799" y="1759721"/>
                </a:cubicBezTo>
                <a:cubicBezTo>
                  <a:pt x="2061338" y="1785149"/>
                  <a:pt x="2033504" y="1809623"/>
                  <a:pt x="2005380" y="1833018"/>
                </a:cubicBezTo>
                <a:cubicBezTo>
                  <a:pt x="1949256" y="1880017"/>
                  <a:pt x="1891887" y="1922867"/>
                  <a:pt x="1835928" y="1965095"/>
                </a:cubicBezTo>
                <a:lnTo>
                  <a:pt x="1793285" y="1997326"/>
                </a:lnTo>
                <a:cubicBezTo>
                  <a:pt x="1778850" y="2008153"/>
                  <a:pt x="1764290" y="2019063"/>
                  <a:pt x="1749481" y="2029765"/>
                </a:cubicBezTo>
                <a:cubicBezTo>
                  <a:pt x="1734713" y="2040509"/>
                  <a:pt x="1719780" y="2051211"/>
                  <a:pt x="1704598" y="2061789"/>
                </a:cubicBezTo>
                <a:cubicBezTo>
                  <a:pt x="1689374" y="2072283"/>
                  <a:pt x="1674026" y="2082695"/>
                  <a:pt x="1658304" y="2092900"/>
                </a:cubicBezTo>
                <a:cubicBezTo>
                  <a:pt x="1627028" y="2113350"/>
                  <a:pt x="1594755" y="2133178"/>
                  <a:pt x="1561113" y="2151306"/>
                </a:cubicBezTo>
                <a:cubicBezTo>
                  <a:pt x="1527513" y="2169516"/>
                  <a:pt x="1492752" y="2186440"/>
                  <a:pt x="1456580" y="2200959"/>
                </a:cubicBezTo>
                <a:cubicBezTo>
                  <a:pt x="1384568" y="2230411"/>
                  <a:pt x="1307205" y="2250280"/>
                  <a:pt x="1229096" y="2258079"/>
                </a:cubicBezTo>
                <a:cubicBezTo>
                  <a:pt x="1209558" y="2259946"/>
                  <a:pt x="1190020" y="2261356"/>
                  <a:pt x="1170524" y="2261771"/>
                </a:cubicBezTo>
                <a:lnTo>
                  <a:pt x="1155881" y="2262103"/>
                </a:lnTo>
                <a:cubicBezTo>
                  <a:pt x="1151028" y="2262144"/>
                  <a:pt x="1146133" y="2262020"/>
                  <a:pt x="1141280" y="2262020"/>
                </a:cubicBezTo>
                <a:lnTo>
                  <a:pt x="1126720" y="2261854"/>
                </a:lnTo>
                <a:lnTo>
                  <a:pt x="1112574" y="2261314"/>
                </a:lnTo>
                <a:cubicBezTo>
                  <a:pt x="1074909" y="2260112"/>
                  <a:pt x="1037161" y="2257125"/>
                  <a:pt x="999579" y="2252313"/>
                </a:cubicBezTo>
                <a:cubicBezTo>
                  <a:pt x="961955" y="2247750"/>
                  <a:pt x="924414" y="2241196"/>
                  <a:pt x="887289" y="2232485"/>
                </a:cubicBezTo>
                <a:cubicBezTo>
                  <a:pt x="850204" y="2223691"/>
                  <a:pt x="813410" y="2213279"/>
                  <a:pt x="776989" y="2201415"/>
                </a:cubicBezTo>
                <a:cubicBezTo>
                  <a:pt x="704272" y="2177481"/>
                  <a:pt x="632385" y="2147697"/>
                  <a:pt x="565849" y="2107999"/>
                </a:cubicBezTo>
                <a:cubicBezTo>
                  <a:pt x="499271" y="2068384"/>
                  <a:pt x="439828" y="2018150"/>
                  <a:pt x="387893" y="1962565"/>
                </a:cubicBezTo>
                <a:cubicBezTo>
                  <a:pt x="361801" y="1934814"/>
                  <a:pt x="338074" y="1905279"/>
                  <a:pt x="315757" y="1875039"/>
                </a:cubicBezTo>
                <a:cubicBezTo>
                  <a:pt x="293564" y="1844675"/>
                  <a:pt x="272450" y="1813854"/>
                  <a:pt x="252747" y="1782369"/>
                </a:cubicBezTo>
                <a:cubicBezTo>
                  <a:pt x="247686" y="1774571"/>
                  <a:pt x="242915" y="1766648"/>
                  <a:pt x="238021" y="1758766"/>
                </a:cubicBezTo>
                <a:lnTo>
                  <a:pt x="223958" y="1735869"/>
                </a:lnTo>
                <a:cubicBezTo>
                  <a:pt x="214957" y="1721060"/>
                  <a:pt x="205624" y="1706376"/>
                  <a:pt x="196207" y="1691484"/>
                </a:cubicBezTo>
                <a:lnTo>
                  <a:pt x="138714" y="1600805"/>
                </a:lnTo>
                <a:cubicBezTo>
                  <a:pt x="119425" y="1569901"/>
                  <a:pt x="100385" y="1538085"/>
                  <a:pt x="82590" y="1504942"/>
                </a:cubicBezTo>
                <a:cubicBezTo>
                  <a:pt x="73713" y="1488349"/>
                  <a:pt x="65126" y="1471466"/>
                  <a:pt x="57286" y="1454127"/>
                </a:cubicBezTo>
                <a:cubicBezTo>
                  <a:pt x="49487" y="1436746"/>
                  <a:pt x="42228" y="1419033"/>
                  <a:pt x="35799" y="1400947"/>
                </a:cubicBezTo>
                <a:cubicBezTo>
                  <a:pt x="29493" y="1382820"/>
                  <a:pt x="23893" y="1364444"/>
                  <a:pt x="19330" y="1345777"/>
                </a:cubicBezTo>
                <a:cubicBezTo>
                  <a:pt x="17173" y="1336444"/>
                  <a:pt x="14975" y="1327069"/>
                  <a:pt x="13191" y="1317653"/>
                </a:cubicBezTo>
                <a:lnTo>
                  <a:pt x="10495" y="1303549"/>
                </a:lnTo>
                <a:lnTo>
                  <a:pt x="8255" y="1289404"/>
                </a:lnTo>
                <a:cubicBezTo>
                  <a:pt x="2447" y="1251656"/>
                  <a:pt x="0" y="1213700"/>
                  <a:pt x="0" y="1176076"/>
                </a:cubicBezTo>
                <a:close/>
                <a:moveTo>
                  <a:pt x="67573" y="1176076"/>
                </a:moveTo>
                <a:cubicBezTo>
                  <a:pt x="67947" y="1209842"/>
                  <a:pt x="71265" y="1243359"/>
                  <a:pt x="79105" y="1275715"/>
                </a:cubicBezTo>
                <a:cubicBezTo>
                  <a:pt x="86821" y="1308112"/>
                  <a:pt x="98809" y="1339099"/>
                  <a:pt x="113161" y="1368924"/>
                </a:cubicBezTo>
                <a:cubicBezTo>
                  <a:pt x="120421" y="1383816"/>
                  <a:pt x="128468" y="1398417"/>
                  <a:pt x="136930" y="1412811"/>
                </a:cubicBezTo>
                <a:cubicBezTo>
                  <a:pt x="145517" y="1427164"/>
                  <a:pt x="154684" y="1441309"/>
                  <a:pt x="164225" y="1455288"/>
                </a:cubicBezTo>
                <a:cubicBezTo>
                  <a:pt x="183555" y="1483164"/>
                  <a:pt x="205043" y="1510210"/>
                  <a:pt x="227277" y="1537380"/>
                </a:cubicBezTo>
                <a:cubicBezTo>
                  <a:pt x="249511" y="1564592"/>
                  <a:pt x="272741" y="1591804"/>
                  <a:pt x="295514" y="1620094"/>
                </a:cubicBezTo>
                <a:cubicBezTo>
                  <a:pt x="306921" y="1634198"/>
                  <a:pt x="318204" y="1648633"/>
                  <a:pt x="329446" y="1663276"/>
                </a:cubicBezTo>
                <a:lnTo>
                  <a:pt x="345748" y="1684473"/>
                </a:lnTo>
                <a:cubicBezTo>
                  <a:pt x="351099" y="1691235"/>
                  <a:pt x="356201" y="1698162"/>
                  <a:pt x="361718" y="1704758"/>
                </a:cubicBezTo>
                <a:cubicBezTo>
                  <a:pt x="404776" y="1758435"/>
                  <a:pt x="451484" y="1807839"/>
                  <a:pt x="498939" y="1854672"/>
                </a:cubicBezTo>
                <a:cubicBezTo>
                  <a:pt x="522791" y="1877984"/>
                  <a:pt x="547058" y="1900509"/>
                  <a:pt x="571905" y="1922121"/>
                </a:cubicBezTo>
                <a:cubicBezTo>
                  <a:pt x="596752" y="1943732"/>
                  <a:pt x="622056" y="1964639"/>
                  <a:pt x="648314" y="1984301"/>
                </a:cubicBezTo>
                <a:cubicBezTo>
                  <a:pt x="700622" y="2023709"/>
                  <a:pt x="757037" y="2058926"/>
                  <a:pt x="819010" y="2082654"/>
                </a:cubicBezTo>
                <a:cubicBezTo>
                  <a:pt x="849914" y="2094518"/>
                  <a:pt x="881937" y="2103602"/>
                  <a:pt x="914500" y="2110446"/>
                </a:cubicBezTo>
                <a:cubicBezTo>
                  <a:pt x="922672" y="2112064"/>
                  <a:pt x="930761" y="2113931"/>
                  <a:pt x="938974" y="2115341"/>
                </a:cubicBezTo>
                <a:lnTo>
                  <a:pt x="963656" y="2119448"/>
                </a:lnTo>
                <a:cubicBezTo>
                  <a:pt x="980207" y="2121646"/>
                  <a:pt x="996758" y="2123969"/>
                  <a:pt x="1013475" y="2125338"/>
                </a:cubicBezTo>
                <a:cubicBezTo>
                  <a:pt x="1021813" y="2126127"/>
                  <a:pt x="1030151" y="2126873"/>
                  <a:pt x="1038530" y="2127246"/>
                </a:cubicBezTo>
                <a:cubicBezTo>
                  <a:pt x="1046909" y="2127661"/>
                  <a:pt x="1055247" y="2128325"/>
                  <a:pt x="1063668" y="2128574"/>
                </a:cubicBezTo>
                <a:lnTo>
                  <a:pt x="1088888" y="2129155"/>
                </a:lnTo>
                <a:cubicBezTo>
                  <a:pt x="1097268" y="2129362"/>
                  <a:pt x="1105730" y="2129072"/>
                  <a:pt x="1114151" y="2129030"/>
                </a:cubicBezTo>
                <a:lnTo>
                  <a:pt x="1126803" y="2128906"/>
                </a:lnTo>
                <a:cubicBezTo>
                  <a:pt x="1130909" y="2128781"/>
                  <a:pt x="1134933" y="2128532"/>
                  <a:pt x="1138998" y="2128366"/>
                </a:cubicBezTo>
                <a:cubicBezTo>
                  <a:pt x="1143063" y="2128159"/>
                  <a:pt x="1147128" y="2128034"/>
                  <a:pt x="1151152" y="2127744"/>
                </a:cubicBezTo>
                <a:lnTo>
                  <a:pt x="1163265" y="2126749"/>
                </a:lnTo>
                <a:cubicBezTo>
                  <a:pt x="1179401" y="2125463"/>
                  <a:pt x="1195413" y="2123306"/>
                  <a:pt x="1211300" y="2120817"/>
                </a:cubicBezTo>
                <a:cubicBezTo>
                  <a:pt x="1274891" y="2110281"/>
                  <a:pt x="1336035" y="2089664"/>
                  <a:pt x="1394275" y="2060752"/>
                </a:cubicBezTo>
                <a:cubicBezTo>
                  <a:pt x="1452722" y="2032171"/>
                  <a:pt x="1508349" y="1995584"/>
                  <a:pt x="1563312" y="1955430"/>
                </a:cubicBezTo>
                <a:cubicBezTo>
                  <a:pt x="1577042" y="1945433"/>
                  <a:pt x="1590690" y="1935021"/>
                  <a:pt x="1604296" y="1924485"/>
                </a:cubicBezTo>
                <a:cubicBezTo>
                  <a:pt x="1617984" y="1913990"/>
                  <a:pt x="1631632" y="1903329"/>
                  <a:pt x="1645279" y="1892503"/>
                </a:cubicBezTo>
                <a:lnTo>
                  <a:pt x="1728284" y="1826132"/>
                </a:lnTo>
                <a:cubicBezTo>
                  <a:pt x="1785238" y="1780959"/>
                  <a:pt x="1842731" y="1738897"/>
                  <a:pt x="1898897" y="1697664"/>
                </a:cubicBezTo>
                <a:cubicBezTo>
                  <a:pt x="1955021" y="1656432"/>
                  <a:pt x="2009030" y="1614784"/>
                  <a:pt x="2057854" y="1569901"/>
                </a:cubicBezTo>
                <a:cubicBezTo>
                  <a:pt x="2106678" y="1525101"/>
                  <a:pt x="2150772" y="1477356"/>
                  <a:pt x="2184953" y="1423472"/>
                </a:cubicBezTo>
                <a:cubicBezTo>
                  <a:pt x="2202044" y="1396550"/>
                  <a:pt x="2216645" y="1368177"/>
                  <a:pt x="2228260" y="1338352"/>
                </a:cubicBezTo>
                <a:cubicBezTo>
                  <a:pt x="2239958" y="1308568"/>
                  <a:pt x="2248378" y="1277374"/>
                  <a:pt x="2254642" y="1245350"/>
                </a:cubicBezTo>
                <a:cubicBezTo>
                  <a:pt x="2257753" y="1229339"/>
                  <a:pt x="2260242" y="1213036"/>
                  <a:pt x="2261943" y="1196568"/>
                </a:cubicBezTo>
                <a:cubicBezTo>
                  <a:pt x="2262441" y="1192462"/>
                  <a:pt x="2262772" y="1188313"/>
                  <a:pt x="2263146" y="1184207"/>
                </a:cubicBezTo>
                <a:cubicBezTo>
                  <a:pt x="2263478" y="1180059"/>
                  <a:pt x="2263893" y="1175993"/>
                  <a:pt x="2264058" y="1171596"/>
                </a:cubicBezTo>
                <a:lnTo>
                  <a:pt x="2265386" y="1145546"/>
                </a:lnTo>
                <a:cubicBezTo>
                  <a:pt x="2266589" y="1110785"/>
                  <a:pt x="2265842" y="1075982"/>
                  <a:pt x="2263104" y="1041386"/>
                </a:cubicBezTo>
                <a:cubicBezTo>
                  <a:pt x="2260449" y="1006749"/>
                  <a:pt x="2255347" y="972402"/>
                  <a:pt x="2248461" y="938512"/>
                </a:cubicBezTo>
                <a:cubicBezTo>
                  <a:pt x="2241492" y="904622"/>
                  <a:pt x="2232781" y="871188"/>
                  <a:pt x="2223614" y="838127"/>
                </a:cubicBezTo>
                <a:cubicBezTo>
                  <a:pt x="2205321" y="771964"/>
                  <a:pt x="2185119" y="706672"/>
                  <a:pt x="2159442" y="643371"/>
                </a:cubicBezTo>
                <a:cubicBezTo>
                  <a:pt x="2146583" y="611763"/>
                  <a:pt x="2132230" y="580734"/>
                  <a:pt x="2115721" y="550909"/>
                </a:cubicBezTo>
                <a:cubicBezTo>
                  <a:pt x="2111697" y="543401"/>
                  <a:pt x="2107258" y="536100"/>
                  <a:pt x="2102986" y="528758"/>
                </a:cubicBezTo>
                <a:cubicBezTo>
                  <a:pt x="2098589" y="521457"/>
                  <a:pt x="2094026" y="514281"/>
                  <a:pt x="2089587" y="507022"/>
                </a:cubicBezTo>
                <a:lnTo>
                  <a:pt x="2075401" y="485783"/>
                </a:lnTo>
                <a:lnTo>
                  <a:pt x="2060592" y="465001"/>
                </a:lnTo>
                <a:cubicBezTo>
                  <a:pt x="2020064" y="410370"/>
                  <a:pt x="1972485" y="361505"/>
                  <a:pt x="1920384" y="318696"/>
                </a:cubicBezTo>
                <a:cubicBezTo>
                  <a:pt x="1868408" y="275763"/>
                  <a:pt x="1811952" y="238429"/>
                  <a:pt x="1751596" y="208438"/>
                </a:cubicBezTo>
                <a:cubicBezTo>
                  <a:pt x="1691282" y="178364"/>
                  <a:pt x="1627442" y="155301"/>
                  <a:pt x="1561653" y="139206"/>
                </a:cubicBezTo>
                <a:cubicBezTo>
                  <a:pt x="1495863" y="123069"/>
                  <a:pt x="1428248" y="113778"/>
                  <a:pt x="1360094" y="110501"/>
                </a:cubicBezTo>
                <a:cubicBezTo>
                  <a:pt x="1291816" y="107058"/>
                  <a:pt x="1223620" y="109339"/>
                  <a:pt x="1155840" y="117801"/>
                </a:cubicBezTo>
                <a:cubicBezTo>
                  <a:pt x="1088100" y="126305"/>
                  <a:pt x="1020983" y="140533"/>
                  <a:pt x="955360" y="159946"/>
                </a:cubicBezTo>
                <a:cubicBezTo>
                  <a:pt x="889694" y="179277"/>
                  <a:pt x="825647" y="204290"/>
                  <a:pt x="763591" y="233286"/>
                </a:cubicBezTo>
                <a:cubicBezTo>
                  <a:pt x="639105" y="290655"/>
                  <a:pt x="522874" y="366732"/>
                  <a:pt x="420912" y="458613"/>
                </a:cubicBezTo>
                <a:cubicBezTo>
                  <a:pt x="370098" y="504699"/>
                  <a:pt x="323016" y="554974"/>
                  <a:pt x="280830" y="608983"/>
                </a:cubicBezTo>
                <a:cubicBezTo>
                  <a:pt x="238560" y="662909"/>
                  <a:pt x="201268" y="720734"/>
                  <a:pt x="170074" y="781671"/>
                </a:cubicBezTo>
                <a:cubicBezTo>
                  <a:pt x="138880" y="842565"/>
                  <a:pt x="112913" y="906322"/>
                  <a:pt x="94910" y="972568"/>
                </a:cubicBezTo>
                <a:cubicBezTo>
                  <a:pt x="76907" y="1038648"/>
                  <a:pt x="67532" y="1107342"/>
                  <a:pt x="67573" y="1176076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 w="413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62" name="Freeform: Shape 61">
            <a:extLst>
              <a:ext uri="{FF2B5EF4-FFF2-40B4-BE49-F238E27FC236}">
                <a16:creationId xmlns:a16="http://schemas.microsoft.com/office/drawing/2014/main" id="{01C84AF8-30D9-46A2-82DB-3344A0670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4687" y="778184"/>
            <a:ext cx="2381036" cy="2381037"/>
          </a:xfrm>
          <a:custGeom>
            <a:avLst/>
            <a:gdLst>
              <a:gd name="connsiteX0" fmla="*/ 1190518 w 2381036"/>
              <a:gd name="connsiteY0" fmla="*/ 0 h 2381036"/>
              <a:gd name="connsiteX1" fmla="*/ 0 w 2381036"/>
              <a:gd name="connsiteY1" fmla="*/ 1190518 h 2381036"/>
              <a:gd name="connsiteX2" fmla="*/ 1190518 w 2381036"/>
              <a:gd name="connsiteY2" fmla="*/ 2381036 h 2381036"/>
              <a:gd name="connsiteX3" fmla="*/ 2381036 w 2381036"/>
              <a:gd name="connsiteY3" fmla="*/ 1190518 h 2381036"/>
              <a:gd name="connsiteX4" fmla="*/ 1190518 w 2381036"/>
              <a:gd name="connsiteY4" fmla="*/ 0 h 2381036"/>
              <a:gd name="connsiteX5" fmla="*/ 2143804 w 2381036"/>
              <a:gd name="connsiteY5" fmla="*/ 573647 h 2381036"/>
              <a:gd name="connsiteX6" fmla="*/ 2168693 w 2381036"/>
              <a:gd name="connsiteY6" fmla="*/ 623176 h 2381036"/>
              <a:gd name="connsiteX7" fmla="*/ 2191051 w 2381036"/>
              <a:gd name="connsiteY7" fmla="*/ 673783 h 2381036"/>
              <a:gd name="connsiteX8" fmla="*/ 2258085 w 2381036"/>
              <a:gd name="connsiteY8" fmla="*/ 884883 h 2381036"/>
              <a:gd name="connsiteX9" fmla="*/ 2291436 w 2381036"/>
              <a:gd name="connsiteY9" fmla="*/ 1104029 h 2381036"/>
              <a:gd name="connsiteX10" fmla="*/ 2296912 w 2381036"/>
              <a:gd name="connsiteY10" fmla="*/ 1214702 h 2381036"/>
              <a:gd name="connsiteX11" fmla="*/ 2297161 w 2381036"/>
              <a:gd name="connsiteY11" fmla="*/ 1234571 h 2381036"/>
              <a:gd name="connsiteX12" fmla="*/ 2297202 w 2381036"/>
              <a:gd name="connsiteY12" fmla="*/ 1242494 h 2381036"/>
              <a:gd name="connsiteX13" fmla="*/ 2297078 w 2381036"/>
              <a:gd name="connsiteY13" fmla="*/ 1267549 h 2381036"/>
              <a:gd name="connsiteX14" fmla="*/ 2297036 w 2381036"/>
              <a:gd name="connsiteY14" fmla="*/ 1269582 h 2381036"/>
              <a:gd name="connsiteX15" fmla="*/ 2293925 w 2381036"/>
              <a:gd name="connsiteY15" fmla="*/ 1322056 h 2381036"/>
              <a:gd name="connsiteX16" fmla="*/ 2238962 w 2381036"/>
              <a:gd name="connsiteY16" fmla="*/ 1518885 h 2381036"/>
              <a:gd name="connsiteX17" fmla="*/ 2186364 w 2381036"/>
              <a:gd name="connsiteY17" fmla="*/ 1606785 h 2381036"/>
              <a:gd name="connsiteX18" fmla="*/ 2119869 w 2381036"/>
              <a:gd name="connsiteY18" fmla="*/ 1687507 h 2381036"/>
              <a:gd name="connsiteX19" fmla="*/ 1959087 w 2381036"/>
              <a:gd name="connsiteY19" fmla="*/ 1833854 h 2381036"/>
              <a:gd name="connsiteX20" fmla="*/ 1855549 w 2381036"/>
              <a:gd name="connsiteY20" fmla="*/ 1915490 h 2381036"/>
              <a:gd name="connsiteX21" fmla="*/ 1780385 w 2381036"/>
              <a:gd name="connsiteY21" fmla="*/ 1974352 h 2381036"/>
              <a:gd name="connsiteX22" fmla="*/ 1735792 w 2381036"/>
              <a:gd name="connsiteY22" fmla="*/ 2010026 h 2381036"/>
              <a:gd name="connsiteX23" fmla="*/ 1692070 w 2381036"/>
              <a:gd name="connsiteY23" fmla="*/ 2044124 h 2381036"/>
              <a:gd name="connsiteX24" fmla="*/ 1603508 w 2381036"/>
              <a:gd name="connsiteY24" fmla="*/ 2108461 h 2381036"/>
              <a:gd name="connsiteX25" fmla="*/ 1512912 w 2381036"/>
              <a:gd name="connsiteY25" fmla="*/ 2165042 h 2381036"/>
              <a:gd name="connsiteX26" fmla="*/ 1419537 w 2381036"/>
              <a:gd name="connsiteY26" fmla="*/ 2211336 h 2381036"/>
              <a:gd name="connsiteX27" fmla="*/ 1222915 w 2381036"/>
              <a:gd name="connsiteY27" fmla="*/ 2264473 h 2381036"/>
              <a:gd name="connsiteX28" fmla="*/ 1172059 w 2381036"/>
              <a:gd name="connsiteY28" fmla="*/ 2268912 h 2381036"/>
              <a:gd name="connsiteX29" fmla="*/ 1159075 w 2381036"/>
              <a:gd name="connsiteY29" fmla="*/ 2269575 h 2381036"/>
              <a:gd name="connsiteX30" fmla="*/ 1146174 w 2381036"/>
              <a:gd name="connsiteY30" fmla="*/ 2269907 h 2381036"/>
              <a:gd name="connsiteX31" fmla="*/ 1146050 w 2381036"/>
              <a:gd name="connsiteY31" fmla="*/ 2269907 h 2381036"/>
              <a:gd name="connsiteX32" fmla="*/ 1145925 w 2381036"/>
              <a:gd name="connsiteY32" fmla="*/ 2269907 h 2381036"/>
              <a:gd name="connsiteX33" fmla="*/ 1132195 w 2381036"/>
              <a:gd name="connsiteY33" fmla="*/ 2270115 h 2381036"/>
              <a:gd name="connsiteX34" fmla="*/ 1125143 w 2381036"/>
              <a:gd name="connsiteY34" fmla="*/ 2270073 h 2381036"/>
              <a:gd name="connsiteX35" fmla="*/ 1119792 w 2381036"/>
              <a:gd name="connsiteY35" fmla="*/ 2270073 h 2381036"/>
              <a:gd name="connsiteX36" fmla="*/ 1013226 w 2381036"/>
              <a:gd name="connsiteY36" fmla="*/ 2265427 h 2381036"/>
              <a:gd name="connsiteX37" fmla="*/ 961748 w 2381036"/>
              <a:gd name="connsiteY37" fmla="*/ 2259578 h 2381036"/>
              <a:gd name="connsiteX38" fmla="*/ 910477 w 2381036"/>
              <a:gd name="connsiteY38" fmla="*/ 2250950 h 2381036"/>
              <a:gd name="connsiteX39" fmla="*/ 809428 w 2381036"/>
              <a:gd name="connsiteY39" fmla="*/ 2224776 h 2381036"/>
              <a:gd name="connsiteX40" fmla="*/ 712652 w 2381036"/>
              <a:gd name="connsiteY40" fmla="*/ 2186944 h 2381036"/>
              <a:gd name="connsiteX41" fmla="*/ 712569 w 2381036"/>
              <a:gd name="connsiteY41" fmla="*/ 2186903 h 2381036"/>
              <a:gd name="connsiteX42" fmla="*/ 712486 w 2381036"/>
              <a:gd name="connsiteY42" fmla="*/ 2186861 h 2381036"/>
              <a:gd name="connsiteX43" fmla="*/ 620812 w 2381036"/>
              <a:gd name="connsiteY43" fmla="*/ 2136793 h 2381036"/>
              <a:gd name="connsiteX44" fmla="*/ 454346 w 2381036"/>
              <a:gd name="connsiteY44" fmla="*/ 2003099 h 2381036"/>
              <a:gd name="connsiteX45" fmla="*/ 379929 w 2381036"/>
              <a:gd name="connsiteY45" fmla="*/ 1922707 h 2381036"/>
              <a:gd name="connsiteX46" fmla="*/ 347490 w 2381036"/>
              <a:gd name="connsiteY46" fmla="*/ 1883383 h 2381036"/>
              <a:gd name="connsiteX47" fmla="*/ 344752 w 2381036"/>
              <a:gd name="connsiteY47" fmla="*/ 1879981 h 2381036"/>
              <a:gd name="connsiteX48" fmla="*/ 339318 w 2381036"/>
              <a:gd name="connsiteY48" fmla="*/ 1872971 h 2381036"/>
              <a:gd name="connsiteX49" fmla="*/ 311152 w 2381036"/>
              <a:gd name="connsiteY49" fmla="*/ 1835845 h 2381036"/>
              <a:gd name="connsiteX50" fmla="*/ 311070 w 2381036"/>
              <a:gd name="connsiteY50" fmla="*/ 1835762 h 2381036"/>
              <a:gd name="connsiteX51" fmla="*/ 310987 w 2381036"/>
              <a:gd name="connsiteY51" fmla="*/ 1835679 h 2381036"/>
              <a:gd name="connsiteX52" fmla="*/ 294892 w 2381036"/>
              <a:gd name="connsiteY52" fmla="*/ 1813777 h 2381036"/>
              <a:gd name="connsiteX53" fmla="*/ 276930 w 2381036"/>
              <a:gd name="connsiteY53" fmla="*/ 1789386 h 2381036"/>
              <a:gd name="connsiteX54" fmla="*/ 241795 w 2381036"/>
              <a:gd name="connsiteY54" fmla="*/ 1743466 h 2381036"/>
              <a:gd name="connsiteX55" fmla="*/ 214003 w 2381036"/>
              <a:gd name="connsiteY55" fmla="*/ 1707833 h 2381036"/>
              <a:gd name="connsiteX56" fmla="*/ 171982 w 2381036"/>
              <a:gd name="connsiteY56" fmla="*/ 1653493 h 2381036"/>
              <a:gd name="connsiteX57" fmla="*/ 138673 w 2381036"/>
              <a:gd name="connsiteY57" fmla="*/ 1608278 h 2381036"/>
              <a:gd name="connsiteX58" fmla="*/ 107852 w 2381036"/>
              <a:gd name="connsiteY58" fmla="*/ 1562192 h 2381036"/>
              <a:gd name="connsiteX59" fmla="*/ 80059 w 2381036"/>
              <a:gd name="connsiteY59" fmla="*/ 1514696 h 2381036"/>
              <a:gd name="connsiteX60" fmla="*/ 79976 w 2381036"/>
              <a:gd name="connsiteY60" fmla="*/ 1514530 h 2381036"/>
              <a:gd name="connsiteX61" fmla="*/ 79893 w 2381036"/>
              <a:gd name="connsiteY61" fmla="*/ 1514364 h 2381036"/>
              <a:gd name="connsiteX62" fmla="*/ 70518 w 2381036"/>
              <a:gd name="connsiteY62" fmla="*/ 1496195 h 2381036"/>
              <a:gd name="connsiteX63" fmla="*/ 67532 w 2381036"/>
              <a:gd name="connsiteY63" fmla="*/ 1490180 h 2381036"/>
              <a:gd name="connsiteX64" fmla="*/ 64255 w 2381036"/>
              <a:gd name="connsiteY64" fmla="*/ 1483045 h 2381036"/>
              <a:gd name="connsiteX65" fmla="*/ 56415 w 2381036"/>
              <a:gd name="connsiteY65" fmla="*/ 1465457 h 2381036"/>
              <a:gd name="connsiteX66" fmla="*/ 56332 w 2381036"/>
              <a:gd name="connsiteY66" fmla="*/ 1465291 h 2381036"/>
              <a:gd name="connsiteX67" fmla="*/ 56249 w 2381036"/>
              <a:gd name="connsiteY67" fmla="*/ 1465125 h 2381036"/>
              <a:gd name="connsiteX68" fmla="*/ 23852 w 2381036"/>
              <a:gd name="connsiteY68" fmla="*/ 1361090 h 2381036"/>
              <a:gd name="connsiteX69" fmla="*/ 13233 w 2381036"/>
              <a:gd name="connsiteY69" fmla="*/ 1252243 h 2381036"/>
              <a:gd name="connsiteX70" fmla="*/ 38785 w 2381036"/>
              <a:gd name="connsiteY70" fmla="*/ 1031478 h 2381036"/>
              <a:gd name="connsiteX71" fmla="*/ 70353 w 2381036"/>
              <a:gd name="connsiteY71" fmla="*/ 924954 h 2381036"/>
              <a:gd name="connsiteX72" fmla="*/ 70436 w 2381036"/>
              <a:gd name="connsiteY72" fmla="*/ 924788 h 2381036"/>
              <a:gd name="connsiteX73" fmla="*/ 70477 w 2381036"/>
              <a:gd name="connsiteY73" fmla="*/ 924622 h 2381036"/>
              <a:gd name="connsiteX74" fmla="*/ 76533 w 2381036"/>
              <a:gd name="connsiteY74" fmla="*/ 908237 h 2381036"/>
              <a:gd name="connsiteX75" fmla="*/ 80184 w 2381036"/>
              <a:gd name="connsiteY75" fmla="*/ 898654 h 2381036"/>
              <a:gd name="connsiteX76" fmla="*/ 89641 w 2381036"/>
              <a:gd name="connsiteY76" fmla="*/ 875051 h 2381036"/>
              <a:gd name="connsiteX77" fmla="*/ 90471 w 2381036"/>
              <a:gd name="connsiteY77" fmla="*/ 873060 h 2381036"/>
              <a:gd name="connsiteX78" fmla="*/ 95864 w 2381036"/>
              <a:gd name="connsiteY78" fmla="*/ 860367 h 2381036"/>
              <a:gd name="connsiteX79" fmla="*/ 101588 w 2381036"/>
              <a:gd name="connsiteY79" fmla="*/ 847715 h 2381036"/>
              <a:gd name="connsiteX80" fmla="*/ 113244 w 2381036"/>
              <a:gd name="connsiteY80" fmla="*/ 822743 h 2381036"/>
              <a:gd name="connsiteX81" fmla="*/ 113286 w 2381036"/>
              <a:gd name="connsiteY81" fmla="*/ 822619 h 2381036"/>
              <a:gd name="connsiteX82" fmla="*/ 113327 w 2381036"/>
              <a:gd name="connsiteY82" fmla="*/ 822494 h 2381036"/>
              <a:gd name="connsiteX83" fmla="*/ 166465 w 2381036"/>
              <a:gd name="connsiteY83" fmla="*/ 725303 h 2381036"/>
              <a:gd name="connsiteX84" fmla="*/ 228895 w 2381036"/>
              <a:gd name="connsiteY84" fmla="*/ 634252 h 2381036"/>
              <a:gd name="connsiteX85" fmla="*/ 375573 w 2381036"/>
              <a:gd name="connsiteY85" fmla="*/ 470607 h 2381036"/>
              <a:gd name="connsiteX86" fmla="*/ 457914 w 2381036"/>
              <a:gd name="connsiteY86" fmla="*/ 398347 h 2381036"/>
              <a:gd name="connsiteX87" fmla="*/ 479069 w 2381036"/>
              <a:gd name="connsiteY87" fmla="*/ 381464 h 2381036"/>
              <a:gd name="connsiteX88" fmla="*/ 482720 w 2381036"/>
              <a:gd name="connsiteY88" fmla="*/ 378601 h 2381036"/>
              <a:gd name="connsiteX89" fmla="*/ 500764 w 2381036"/>
              <a:gd name="connsiteY89" fmla="*/ 364788 h 2381036"/>
              <a:gd name="connsiteX90" fmla="*/ 500847 w 2381036"/>
              <a:gd name="connsiteY90" fmla="*/ 364705 h 2381036"/>
              <a:gd name="connsiteX91" fmla="*/ 500930 w 2381036"/>
              <a:gd name="connsiteY91" fmla="*/ 364622 h 2381036"/>
              <a:gd name="connsiteX92" fmla="*/ 544901 w 2381036"/>
              <a:gd name="connsiteY92" fmla="*/ 332474 h 2381036"/>
              <a:gd name="connsiteX93" fmla="*/ 730903 w 2381036"/>
              <a:gd name="connsiteY93" fmla="*/ 220806 h 2381036"/>
              <a:gd name="connsiteX94" fmla="*/ 828966 w 2381036"/>
              <a:gd name="connsiteY94" fmla="*/ 175342 h 2381036"/>
              <a:gd name="connsiteX95" fmla="*/ 929973 w 2381036"/>
              <a:gd name="connsiteY95" fmla="*/ 137760 h 2381036"/>
              <a:gd name="connsiteX96" fmla="*/ 1033469 w 2381036"/>
              <a:gd name="connsiteY96" fmla="*/ 108308 h 2381036"/>
              <a:gd name="connsiteX97" fmla="*/ 1138874 w 2381036"/>
              <a:gd name="connsiteY97" fmla="*/ 87733 h 2381036"/>
              <a:gd name="connsiteX98" fmla="*/ 1306749 w 2381036"/>
              <a:gd name="connsiteY98" fmla="*/ 75247 h 2381036"/>
              <a:gd name="connsiteX99" fmla="*/ 1353291 w 2381036"/>
              <a:gd name="connsiteY99" fmla="*/ 76243 h 2381036"/>
              <a:gd name="connsiteX100" fmla="*/ 1459899 w 2381036"/>
              <a:gd name="connsiteY100" fmla="*/ 85535 h 2381036"/>
              <a:gd name="connsiteX101" fmla="*/ 1565594 w 2381036"/>
              <a:gd name="connsiteY101" fmla="*/ 106234 h 2381036"/>
              <a:gd name="connsiteX102" fmla="*/ 1767442 w 2381036"/>
              <a:gd name="connsiteY102" fmla="*/ 184427 h 2381036"/>
              <a:gd name="connsiteX103" fmla="*/ 1859987 w 2381036"/>
              <a:gd name="connsiteY103" fmla="*/ 242210 h 2381036"/>
              <a:gd name="connsiteX104" fmla="*/ 1944610 w 2381036"/>
              <a:gd name="connsiteY104" fmla="*/ 311526 h 2381036"/>
              <a:gd name="connsiteX105" fmla="*/ 2086808 w 2381036"/>
              <a:gd name="connsiteY105" fmla="*/ 478862 h 2381036"/>
              <a:gd name="connsiteX106" fmla="*/ 2143804 w 2381036"/>
              <a:gd name="connsiteY106" fmla="*/ 573647 h 238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2381036" h="2381036">
                <a:moveTo>
                  <a:pt x="1190518" y="0"/>
                </a:moveTo>
                <a:cubicBezTo>
                  <a:pt x="532995" y="0"/>
                  <a:pt x="0" y="532995"/>
                  <a:pt x="0" y="1190518"/>
                </a:cubicBezTo>
                <a:cubicBezTo>
                  <a:pt x="0" y="1848041"/>
                  <a:pt x="532995" y="2381036"/>
                  <a:pt x="1190518" y="2381036"/>
                </a:cubicBezTo>
                <a:cubicBezTo>
                  <a:pt x="1848041" y="2381036"/>
                  <a:pt x="2381036" y="1848041"/>
                  <a:pt x="2381036" y="1190518"/>
                </a:cubicBezTo>
                <a:cubicBezTo>
                  <a:pt x="2381036" y="532995"/>
                  <a:pt x="1848041" y="0"/>
                  <a:pt x="1190518" y="0"/>
                </a:cubicBezTo>
                <a:close/>
                <a:moveTo>
                  <a:pt x="2143804" y="573647"/>
                </a:moveTo>
                <a:cubicBezTo>
                  <a:pt x="2152764" y="590613"/>
                  <a:pt x="2161143" y="607247"/>
                  <a:pt x="2168693" y="623176"/>
                </a:cubicBezTo>
                <a:cubicBezTo>
                  <a:pt x="2176408" y="639644"/>
                  <a:pt x="2183958" y="656693"/>
                  <a:pt x="2191051" y="673783"/>
                </a:cubicBezTo>
                <a:cubicBezTo>
                  <a:pt x="2218387" y="739324"/>
                  <a:pt x="2240953" y="810340"/>
                  <a:pt x="2258085" y="884883"/>
                </a:cubicBezTo>
                <a:cubicBezTo>
                  <a:pt x="2273724" y="953078"/>
                  <a:pt x="2284924" y="1026791"/>
                  <a:pt x="2291436" y="1104029"/>
                </a:cubicBezTo>
                <a:cubicBezTo>
                  <a:pt x="2294340" y="1139620"/>
                  <a:pt x="2296206" y="1176871"/>
                  <a:pt x="2296912" y="1214702"/>
                </a:cubicBezTo>
                <a:cubicBezTo>
                  <a:pt x="2297119" y="1221380"/>
                  <a:pt x="2297161" y="1228059"/>
                  <a:pt x="2297161" y="1234571"/>
                </a:cubicBezTo>
                <a:cubicBezTo>
                  <a:pt x="2297161" y="1237226"/>
                  <a:pt x="2297202" y="1239840"/>
                  <a:pt x="2297202" y="1242494"/>
                </a:cubicBezTo>
                <a:cubicBezTo>
                  <a:pt x="2297327" y="1251081"/>
                  <a:pt x="2297202" y="1259419"/>
                  <a:pt x="2297078" y="1267549"/>
                </a:cubicBezTo>
                <a:lnTo>
                  <a:pt x="2297036" y="1269582"/>
                </a:lnTo>
                <a:cubicBezTo>
                  <a:pt x="2296580" y="1287668"/>
                  <a:pt x="2295543" y="1305380"/>
                  <a:pt x="2293925" y="1322056"/>
                </a:cubicBezTo>
                <a:cubicBezTo>
                  <a:pt x="2287039" y="1392325"/>
                  <a:pt x="2268538" y="1458571"/>
                  <a:pt x="2238962" y="1518885"/>
                </a:cubicBezTo>
                <a:cubicBezTo>
                  <a:pt x="2224817" y="1548088"/>
                  <a:pt x="2207644" y="1576793"/>
                  <a:pt x="2186364" y="1606785"/>
                </a:cubicBezTo>
                <a:cubicBezTo>
                  <a:pt x="2167490" y="1633167"/>
                  <a:pt x="2145712" y="1659590"/>
                  <a:pt x="2119869" y="1687507"/>
                </a:cubicBezTo>
                <a:cubicBezTo>
                  <a:pt x="2077433" y="1733054"/>
                  <a:pt x="2027821" y="1778227"/>
                  <a:pt x="1959087" y="1833854"/>
                </a:cubicBezTo>
                <a:cubicBezTo>
                  <a:pt x="1925279" y="1861232"/>
                  <a:pt x="1889813" y="1888817"/>
                  <a:pt x="1855549" y="1915490"/>
                </a:cubicBezTo>
                <a:cubicBezTo>
                  <a:pt x="1830950" y="1934654"/>
                  <a:pt x="1805481" y="1954441"/>
                  <a:pt x="1780385" y="1974352"/>
                </a:cubicBezTo>
                <a:lnTo>
                  <a:pt x="1735792" y="2010026"/>
                </a:lnTo>
                <a:cubicBezTo>
                  <a:pt x="1721896" y="2021018"/>
                  <a:pt x="1706921" y="2032841"/>
                  <a:pt x="1692070" y="2044124"/>
                </a:cubicBezTo>
                <a:cubicBezTo>
                  <a:pt x="1658222" y="2069925"/>
                  <a:pt x="1630056" y="2090375"/>
                  <a:pt x="1603508" y="2108461"/>
                </a:cubicBezTo>
                <a:cubicBezTo>
                  <a:pt x="1571235" y="2130447"/>
                  <a:pt x="1541617" y="2148947"/>
                  <a:pt x="1512912" y="2165042"/>
                </a:cubicBezTo>
                <a:cubicBezTo>
                  <a:pt x="1479561" y="2183875"/>
                  <a:pt x="1449031" y="2199015"/>
                  <a:pt x="1419537" y="2211336"/>
                </a:cubicBezTo>
                <a:cubicBezTo>
                  <a:pt x="1355241" y="2238506"/>
                  <a:pt x="1289078" y="2256384"/>
                  <a:pt x="1222915" y="2264473"/>
                </a:cubicBezTo>
                <a:cubicBezTo>
                  <a:pt x="1202548" y="2266879"/>
                  <a:pt x="1186826" y="2268248"/>
                  <a:pt x="1172059" y="2268912"/>
                </a:cubicBezTo>
                <a:lnTo>
                  <a:pt x="1159075" y="2269575"/>
                </a:lnTo>
                <a:lnTo>
                  <a:pt x="1146174" y="2269907"/>
                </a:lnTo>
                <a:lnTo>
                  <a:pt x="1146050" y="2269907"/>
                </a:lnTo>
                <a:lnTo>
                  <a:pt x="1145925" y="2269907"/>
                </a:lnTo>
                <a:cubicBezTo>
                  <a:pt x="1142109" y="2270073"/>
                  <a:pt x="1137878" y="2270115"/>
                  <a:pt x="1132195" y="2270115"/>
                </a:cubicBezTo>
                <a:cubicBezTo>
                  <a:pt x="1129831" y="2270115"/>
                  <a:pt x="1127508" y="2270115"/>
                  <a:pt x="1125143" y="2270073"/>
                </a:cubicBezTo>
                <a:lnTo>
                  <a:pt x="1119792" y="2270073"/>
                </a:lnTo>
                <a:cubicBezTo>
                  <a:pt x="1081629" y="2269990"/>
                  <a:pt x="1046785" y="2268497"/>
                  <a:pt x="1013226" y="2265427"/>
                </a:cubicBezTo>
                <a:cubicBezTo>
                  <a:pt x="995680" y="2263851"/>
                  <a:pt x="978340" y="2261901"/>
                  <a:pt x="961748" y="2259578"/>
                </a:cubicBezTo>
                <a:cubicBezTo>
                  <a:pt x="944077" y="2257089"/>
                  <a:pt x="926779" y="2254186"/>
                  <a:pt x="910477" y="2250950"/>
                </a:cubicBezTo>
                <a:cubicBezTo>
                  <a:pt x="875051" y="2243774"/>
                  <a:pt x="841037" y="2234939"/>
                  <a:pt x="809428" y="2224776"/>
                </a:cubicBezTo>
                <a:cubicBezTo>
                  <a:pt x="775081" y="2213741"/>
                  <a:pt x="742518" y="2201006"/>
                  <a:pt x="712652" y="2186944"/>
                </a:cubicBezTo>
                <a:lnTo>
                  <a:pt x="712569" y="2186903"/>
                </a:lnTo>
                <a:lnTo>
                  <a:pt x="712486" y="2186861"/>
                </a:lnTo>
                <a:cubicBezTo>
                  <a:pt x="683117" y="2173463"/>
                  <a:pt x="653167" y="2157078"/>
                  <a:pt x="620812" y="2136793"/>
                </a:cubicBezTo>
                <a:cubicBezTo>
                  <a:pt x="563650" y="2100663"/>
                  <a:pt x="507609" y="2055655"/>
                  <a:pt x="454346" y="2003099"/>
                </a:cubicBezTo>
                <a:cubicBezTo>
                  <a:pt x="429333" y="1978293"/>
                  <a:pt x="404278" y="1951247"/>
                  <a:pt x="379929" y="1922707"/>
                </a:cubicBezTo>
                <a:cubicBezTo>
                  <a:pt x="368853" y="1909890"/>
                  <a:pt x="358027" y="1896408"/>
                  <a:pt x="347490" y="1883383"/>
                </a:cubicBezTo>
                <a:lnTo>
                  <a:pt x="344752" y="1879981"/>
                </a:lnTo>
                <a:lnTo>
                  <a:pt x="339318" y="1872971"/>
                </a:lnTo>
                <a:cubicBezTo>
                  <a:pt x="329944" y="1860859"/>
                  <a:pt x="320237" y="1848331"/>
                  <a:pt x="311152" y="1835845"/>
                </a:cubicBezTo>
                <a:lnTo>
                  <a:pt x="311070" y="1835762"/>
                </a:lnTo>
                <a:lnTo>
                  <a:pt x="310987" y="1835679"/>
                </a:lnTo>
                <a:cubicBezTo>
                  <a:pt x="305718" y="1828669"/>
                  <a:pt x="300450" y="1821410"/>
                  <a:pt x="294892" y="1813777"/>
                </a:cubicBezTo>
                <a:cubicBezTo>
                  <a:pt x="289043" y="1805730"/>
                  <a:pt x="282987" y="1797392"/>
                  <a:pt x="276930" y="1789386"/>
                </a:cubicBezTo>
                <a:cubicBezTo>
                  <a:pt x="264195" y="1772420"/>
                  <a:pt x="251461" y="1755952"/>
                  <a:pt x="241795" y="1743466"/>
                </a:cubicBezTo>
                <a:cubicBezTo>
                  <a:pt x="232587" y="1731519"/>
                  <a:pt x="223129" y="1719490"/>
                  <a:pt x="214003" y="1707833"/>
                </a:cubicBezTo>
                <a:cubicBezTo>
                  <a:pt x="200107" y="1690079"/>
                  <a:pt x="185713" y="1671703"/>
                  <a:pt x="171982" y="1653493"/>
                </a:cubicBezTo>
                <a:cubicBezTo>
                  <a:pt x="161197" y="1639140"/>
                  <a:pt x="149748" y="1623875"/>
                  <a:pt x="138673" y="1608278"/>
                </a:cubicBezTo>
                <a:cubicBezTo>
                  <a:pt x="126892" y="1591312"/>
                  <a:pt x="117061" y="1576918"/>
                  <a:pt x="107852" y="1562192"/>
                </a:cubicBezTo>
                <a:cubicBezTo>
                  <a:pt x="96030" y="1543484"/>
                  <a:pt x="87484" y="1528841"/>
                  <a:pt x="80059" y="1514696"/>
                </a:cubicBezTo>
                <a:lnTo>
                  <a:pt x="79976" y="1514530"/>
                </a:lnTo>
                <a:lnTo>
                  <a:pt x="79893" y="1514364"/>
                </a:lnTo>
                <a:cubicBezTo>
                  <a:pt x="76658" y="1508473"/>
                  <a:pt x="73671" y="1502500"/>
                  <a:pt x="70518" y="1496195"/>
                </a:cubicBezTo>
                <a:cubicBezTo>
                  <a:pt x="69523" y="1494204"/>
                  <a:pt x="68527" y="1492213"/>
                  <a:pt x="67532" y="1490180"/>
                </a:cubicBezTo>
                <a:cubicBezTo>
                  <a:pt x="66453" y="1487774"/>
                  <a:pt x="65333" y="1485410"/>
                  <a:pt x="64255" y="1483045"/>
                </a:cubicBezTo>
                <a:cubicBezTo>
                  <a:pt x="61434" y="1476989"/>
                  <a:pt x="58779" y="1471265"/>
                  <a:pt x="56415" y="1465457"/>
                </a:cubicBezTo>
                <a:lnTo>
                  <a:pt x="56332" y="1465291"/>
                </a:lnTo>
                <a:lnTo>
                  <a:pt x="56249" y="1465125"/>
                </a:lnTo>
                <a:cubicBezTo>
                  <a:pt x="42311" y="1432853"/>
                  <a:pt x="31443" y="1397842"/>
                  <a:pt x="23852" y="1361090"/>
                </a:cubicBezTo>
                <a:cubicBezTo>
                  <a:pt x="17049" y="1326370"/>
                  <a:pt x="13481" y="1289659"/>
                  <a:pt x="13233" y="1252243"/>
                </a:cubicBezTo>
                <a:cubicBezTo>
                  <a:pt x="13191" y="1178281"/>
                  <a:pt x="21819" y="1103988"/>
                  <a:pt x="38785" y="1031478"/>
                </a:cubicBezTo>
                <a:cubicBezTo>
                  <a:pt x="46916" y="996260"/>
                  <a:pt x="57535" y="960420"/>
                  <a:pt x="70353" y="924954"/>
                </a:cubicBezTo>
                <a:lnTo>
                  <a:pt x="70436" y="924788"/>
                </a:lnTo>
                <a:lnTo>
                  <a:pt x="70477" y="924622"/>
                </a:lnTo>
                <a:cubicBezTo>
                  <a:pt x="72302" y="919229"/>
                  <a:pt x="74335" y="913878"/>
                  <a:pt x="76533" y="908237"/>
                </a:cubicBezTo>
                <a:cubicBezTo>
                  <a:pt x="77778" y="905043"/>
                  <a:pt x="78981" y="901849"/>
                  <a:pt x="80184" y="898654"/>
                </a:cubicBezTo>
                <a:cubicBezTo>
                  <a:pt x="83087" y="890814"/>
                  <a:pt x="86281" y="883140"/>
                  <a:pt x="89641" y="875051"/>
                </a:cubicBezTo>
                <a:lnTo>
                  <a:pt x="90471" y="873060"/>
                </a:lnTo>
                <a:lnTo>
                  <a:pt x="95864" y="860367"/>
                </a:lnTo>
                <a:lnTo>
                  <a:pt x="101588" y="847715"/>
                </a:lnTo>
                <a:cubicBezTo>
                  <a:pt x="104948" y="840207"/>
                  <a:pt x="108930" y="831413"/>
                  <a:pt x="113244" y="822743"/>
                </a:cubicBezTo>
                <a:lnTo>
                  <a:pt x="113286" y="822619"/>
                </a:lnTo>
                <a:lnTo>
                  <a:pt x="113327" y="822494"/>
                </a:lnTo>
                <a:cubicBezTo>
                  <a:pt x="127929" y="791964"/>
                  <a:pt x="145310" y="760189"/>
                  <a:pt x="166465" y="725303"/>
                </a:cubicBezTo>
                <a:cubicBezTo>
                  <a:pt x="185339" y="694856"/>
                  <a:pt x="206370" y="664201"/>
                  <a:pt x="228895" y="634252"/>
                </a:cubicBezTo>
                <a:cubicBezTo>
                  <a:pt x="272409" y="576426"/>
                  <a:pt x="321730" y="521381"/>
                  <a:pt x="375573" y="470607"/>
                </a:cubicBezTo>
                <a:cubicBezTo>
                  <a:pt x="400296" y="447129"/>
                  <a:pt x="427218" y="423484"/>
                  <a:pt x="457914" y="398347"/>
                </a:cubicBezTo>
                <a:cubicBezTo>
                  <a:pt x="464095" y="393286"/>
                  <a:pt x="471395" y="387312"/>
                  <a:pt x="479069" y="381464"/>
                </a:cubicBezTo>
                <a:lnTo>
                  <a:pt x="482720" y="378601"/>
                </a:lnTo>
                <a:cubicBezTo>
                  <a:pt x="488610" y="373997"/>
                  <a:pt x="494708" y="369268"/>
                  <a:pt x="500764" y="364788"/>
                </a:cubicBezTo>
                <a:lnTo>
                  <a:pt x="500847" y="364705"/>
                </a:lnTo>
                <a:lnTo>
                  <a:pt x="500930" y="364622"/>
                </a:lnTo>
                <a:cubicBezTo>
                  <a:pt x="516776" y="352468"/>
                  <a:pt x="532746" y="341061"/>
                  <a:pt x="544901" y="332474"/>
                </a:cubicBezTo>
                <a:cubicBezTo>
                  <a:pt x="603846" y="291158"/>
                  <a:pt x="666441" y="253618"/>
                  <a:pt x="730903" y="220806"/>
                </a:cubicBezTo>
                <a:cubicBezTo>
                  <a:pt x="762969" y="204504"/>
                  <a:pt x="795946" y="189197"/>
                  <a:pt x="828966" y="175342"/>
                </a:cubicBezTo>
                <a:cubicBezTo>
                  <a:pt x="861860" y="161612"/>
                  <a:pt x="895834" y="148960"/>
                  <a:pt x="929973" y="137760"/>
                </a:cubicBezTo>
                <a:cubicBezTo>
                  <a:pt x="962619" y="127016"/>
                  <a:pt x="997463" y="117102"/>
                  <a:pt x="1033469" y="108308"/>
                </a:cubicBezTo>
                <a:cubicBezTo>
                  <a:pt x="1066945" y="100261"/>
                  <a:pt x="1102411" y="93333"/>
                  <a:pt x="1138874" y="87733"/>
                </a:cubicBezTo>
                <a:cubicBezTo>
                  <a:pt x="1194915" y="79437"/>
                  <a:pt x="1251454" y="75247"/>
                  <a:pt x="1306749" y="75247"/>
                </a:cubicBezTo>
                <a:cubicBezTo>
                  <a:pt x="1322222" y="75247"/>
                  <a:pt x="1337860" y="75579"/>
                  <a:pt x="1353291" y="76243"/>
                </a:cubicBezTo>
                <a:cubicBezTo>
                  <a:pt x="1389173" y="77570"/>
                  <a:pt x="1425013" y="80681"/>
                  <a:pt x="1459899" y="85535"/>
                </a:cubicBezTo>
                <a:cubicBezTo>
                  <a:pt x="1495780" y="90554"/>
                  <a:pt x="1531330" y="97523"/>
                  <a:pt x="1565594" y="106234"/>
                </a:cubicBezTo>
                <a:cubicBezTo>
                  <a:pt x="1637315" y="124444"/>
                  <a:pt x="1705220" y="150744"/>
                  <a:pt x="1767442" y="184427"/>
                </a:cubicBezTo>
                <a:cubicBezTo>
                  <a:pt x="1797848" y="200687"/>
                  <a:pt x="1828959" y="220101"/>
                  <a:pt x="1859987" y="242210"/>
                </a:cubicBezTo>
                <a:cubicBezTo>
                  <a:pt x="1889190" y="263283"/>
                  <a:pt x="1917688" y="286637"/>
                  <a:pt x="1944610" y="311526"/>
                </a:cubicBezTo>
                <a:cubicBezTo>
                  <a:pt x="1997913" y="361179"/>
                  <a:pt x="2045783" y="417511"/>
                  <a:pt x="2086808" y="478862"/>
                </a:cubicBezTo>
                <a:cubicBezTo>
                  <a:pt x="2107881" y="509973"/>
                  <a:pt x="2126962" y="541831"/>
                  <a:pt x="2143804" y="573647"/>
                </a:cubicBezTo>
                <a:close/>
              </a:path>
            </a:pathLst>
          </a:custGeom>
          <a:ln w="413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60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9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6EF53D5-ACC2-0F05-ABD7-26998BCF5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669" y="375710"/>
            <a:ext cx="4977976" cy="1454051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chemeClr val="tx2"/>
                </a:solidFill>
              </a:rPr>
              <a:t>SIDACTION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98F300-8E84-D5EF-FFC3-7673F27C1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254" y="1334125"/>
            <a:ext cx="5967414" cy="5027005"/>
          </a:xfrm>
        </p:spPr>
        <p:txBody>
          <a:bodyPr anchor="ctr">
            <a:normAutofit/>
          </a:bodyPr>
          <a:lstStyle/>
          <a:p>
            <a:r>
              <a:rPr lang="fr-FR" sz="1600" dirty="0">
                <a:solidFill>
                  <a:schemeClr val="tx2"/>
                </a:solidFill>
              </a:rPr>
              <a:t>Association nationale de lutte contre le sida Reconnue d’Utilité Publique</a:t>
            </a:r>
          </a:p>
          <a:p>
            <a:endParaRPr lang="fr-FR" sz="1600" dirty="0">
              <a:solidFill>
                <a:schemeClr val="tx2"/>
              </a:solidFill>
              <a:highlight>
                <a:srgbClr val="C0C0C0"/>
              </a:highlight>
            </a:endParaRPr>
          </a:p>
          <a:p>
            <a:r>
              <a:rPr lang="fr-FR" sz="1600" dirty="0">
                <a:solidFill>
                  <a:schemeClr val="tx2"/>
                </a:solidFill>
              </a:rPr>
              <a:t>Elle collecte et redistribue des fonds (générosité publique). </a:t>
            </a:r>
          </a:p>
          <a:p>
            <a:r>
              <a:rPr lang="fr-FR" sz="1600" dirty="0">
                <a:solidFill>
                  <a:schemeClr val="tx2"/>
                </a:solidFill>
              </a:rPr>
              <a:t>Elle finance la recherche et les programmes d’aides aux personnes concernées par le VIH/sida.</a:t>
            </a:r>
          </a:p>
          <a:p>
            <a:pPr marL="0" indent="0">
              <a:buNone/>
            </a:pPr>
            <a:endParaRPr lang="fr-FR" sz="1600" dirty="0">
              <a:solidFill>
                <a:schemeClr val="tx2"/>
              </a:solidFill>
              <a:highlight>
                <a:srgbClr val="C0C0C0"/>
              </a:highlight>
            </a:endParaRPr>
          </a:p>
          <a:p>
            <a:r>
              <a:rPr lang="fr-FR" sz="1600" dirty="0">
                <a:solidFill>
                  <a:schemeClr val="tx2"/>
                </a:solidFill>
              </a:rPr>
              <a:t>Sidaction est un collectif à la croisée du monde associatif, de la recherche, et de la clinique. Elle est composée de scientifiques, médecins, acteurs associatifs et personnes concernées.</a:t>
            </a:r>
          </a:p>
          <a:p>
            <a:pPr marL="0" indent="0">
              <a:buNone/>
            </a:pPr>
            <a:endParaRPr lang="fr-FR" sz="1600" dirty="0">
              <a:solidFill>
                <a:schemeClr val="tx2"/>
              </a:solidFill>
            </a:endParaRPr>
          </a:p>
          <a:p>
            <a:r>
              <a:rPr lang="fr-FR" sz="1600" dirty="0">
                <a:solidFill>
                  <a:schemeClr val="tx2"/>
                </a:solidFill>
              </a:rPr>
              <a:t>Sa présidente, Françoise Barré </a:t>
            </a:r>
            <a:r>
              <a:rPr lang="fr-FR" sz="1600" dirty="0" err="1">
                <a:solidFill>
                  <a:schemeClr val="tx2"/>
                </a:solidFill>
              </a:rPr>
              <a:t>Sinoussi</a:t>
            </a:r>
            <a:r>
              <a:rPr lang="fr-FR" sz="1600" dirty="0">
                <a:solidFill>
                  <a:schemeClr val="tx2"/>
                </a:solidFill>
              </a:rPr>
              <a:t> est la </a:t>
            </a:r>
            <a:r>
              <a:rPr lang="fr-FR" sz="1600" dirty="0" err="1">
                <a:solidFill>
                  <a:schemeClr val="tx2"/>
                </a:solidFill>
              </a:rPr>
              <a:t>co</a:t>
            </a:r>
            <a:r>
              <a:rPr lang="fr-FR" sz="1600" dirty="0">
                <a:solidFill>
                  <a:schemeClr val="tx2"/>
                </a:solidFill>
              </a:rPr>
              <a:t>-découvreuse du virus du sida (prix Nobel de médecine de 2008).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9" name="Freeform: Shape 14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6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Graphic 6" descr="Empreinte digitale">
            <a:extLst>
              <a:ext uri="{FF2B5EF4-FFF2-40B4-BE49-F238E27FC236}">
                <a16:creationId xmlns:a16="http://schemas.microsoft.com/office/drawing/2014/main" id="{5E5E2AD0-23B7-F0D9-7DA9-BC73EE868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35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EADFC00-D7D3-25EE-3F20-BA806498B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428" y="216590"/>
            <a:ext cx="5291328" cy="993226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chemeClr val="tx2"/>
                </a:solidFill>
              </a:rPr>
              <a:t>SA PHILOSOPHIE D’ACTION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2B455EBC-6F4B-0370-66FC-EE00384D3B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4047790"/>
              </p:ext>
            </p:extLst>
          </p:nvPr>
        </p:nvGraphicFramePr>
        <p:xfrm>
          <a:off x="305" y="1480971"/>
          <a:ext cx="8167878" cy="5046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 6" descr="Une image contenant symbole, Graphique, logo, Police&#10;&#10;Description générée automatiquement">
            <a:extLst>
              <a:ext uri="{FF2B5EF4-FFF2-40B4-BE49-F238E27FC236}">
                <a16:creationId xmlns:a16="http://schemas.microsoft.com/office/drawing/2014/main" id="{F70CFC34-4345-4B81-A4F4-3AA7C2E3CF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4160" y="1811215"/>
            <a:ext cx="2037929" cy="225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77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26EF53D5-ACC2-0F05-ABD7-26998BCF5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fr-FR" sz="3600">
                <a:solidFill>
                  <a:schemeClr val="tx2"/>
                </a:solidFill>
              </a:rPr>
              <a:t>L’épidémie VIH et contexte dans les DROM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98F300-8E84-D5EF-FFC3-7673F27C1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1300" dirty="0">
                <a:solidFill>
                  <a:schemeClr val="tx2"/>
                </a:solidFill>
              </a:rPr>
              <a:t>Les départements et région d’Outre-Mer sont </a:t>
            </a:r>
            <a:r>
              <a:rPr lang="fr-FR" sz="1300" b="1" dirty="0">
                <a:solidFill>
                  <a:schemeClr val="tx2"/>
                </a:solidFill>
              </a:rPr>
              <a:t>parmi les régions de France les plus impactées</a:t>
            </a:r>
          </a:p>
          <a:p>
            <a:pPr marL="0" indent="0">
              <a:buNone/>
            </a:pPr>
            <a:endParaRPr lang="fr-FR" sz="1300" dirty="0">
              <a:solidFill>
                <a:schemeClr val="tx2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1300" dirty="0">
                <a:solidFill>
                  <a:schemeClr val="tx2"/>
                </a:solidFill>
              </a:rPr>
              <a:t> La </a:t>
            </a:r>
            <a:r>
              <a:rPr lang="fr-FR" sz="1300" b="1" dirty="0">
                <a:solidFill>
                  <a:schemeClr val="tx2"/>
                </a:solidFill>
              </a:rPr>
              <a:t>Guyane</a:t>
            </a:r>
            <a:r>
              <a:rPr lang="fr-FR" sz="1300" dirty="0">
                <a:solidFill>
                  <a:schemeClr val="tx2"/>
                </a:solidFill>
              </a:rPr>
              <a:t>, la </a:t>
            </a:r>
            <a:r>
              <a:rPr lang="fr-FR" sz="1300" b="1" dirty="0">
                <a:solidFill>
                  <a:schemeClr val="tx2"/>
                </a:solidFill>
              </a:rPr>
              <a:t>Guadeloupe</a:t>
            </a:r>
            <a:r>
              <a:rPr lang="fr-FR" sz="1300" dirty="0">
                <a:solidFill>
                  <a:schemeClr val="tx2"/>
                </a:solidFill>
              </a:rPr>
              <a:t> et la </a:t>
            </a:r>
            <a:r>
              <a:rPr lang="fr-FR" sz="1300" b="1" dirty="0">
                <a:solidFill>
                  <a:schemeClr val="tx2"/>
                </a:solidFill>
              </a:rPr>
              <a:t>Martinique</a:t>
            </a:r>
            <a:r>
              <a:rPr lang="fr-FR" sz="1300" dirty="0">
                <a:solidFill>
                  <a:schemeClr val="tx2"/>
                </a:solidFill>
              </a:rPr>
              <a:t> sont après l’IDF les régions de plus forte prévalence.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1300" dirty="0">
                <a:solidFill>
                  <a:schemeClr val="tx2"/>
                </a:solidFill>
              </a:rPr>
              <a:t> </a:t>
            </a:r>
            <a:r>
              <a:rPr lang="fr-FR" sz="1300" b="1" dirty="0">
                <a:solidFill>
                  <a:schemeClr val="tx2"/>
                </a:solidFill>
              </a:rPr>
              <a:t>Mayotte</a:t>
            </a:r>
            <a:r>
              <a:rPr lang="fr-FR" sz="1300" dirty="0">
                <a:solidFill>
                  <a:schemeClr val="tx2"/>
                </a:solidFill>
              </a:rPr>
              <a:t> connait un retard au dépistage qui laisse penser à une sous-estimation de l’épidémie.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1300" dirty="0">
                <a:solidFill>
                  <a:schemeClr val="tx2"/>
                </a:solidFill>
              </a:rPr>
              <a:t> </a:t>
            </a:r>
            <a:r>
              <a:rPr lang="fr-FR" sz="1300" b="1" dirty="0">
                <a:solidFill>
                  <a:schemeClr val="tx2"/>
                </a:solidFill>
              </a:rPr>
              <a:t>La Réunion </a:t>
            </a:r>
            <a:r>
              <a:rPr lang="fr-FR" sz="1300" dirty="0">
                <a:solidFill>
                  <a:schemeClr val="tx2"/>
                </a:solidFill>
              </a:rPr>
              <a:t>a en revanche une épidémiologie assez faible : </a:t>
            </a:r>
          </a:p>
          <a:p>
            <a:pPr marL="719138" lvl="1" indent="0">
              <a:buNone/>
            </a:pPr>
            <a:r>
              <a:rPr lang="fr-FR" sz="1300" dirty="0">
                <a:solidFill>
                  <a:schemeClr val="tx2"/>
                </a:solidFill>
              </a:rPr>
              <a:t>Ce département a par son engagement précoce et coordonné entre médecins, personnes concernées, institutionnels et politique a pu contenir l’épidémie. </a:t>
            </a:r>
          </a:p>
          <a:p>
            <a:pPr marL="0" indent="0">
              <a:buNone/>
            </a:pPr>
            <a:endParaRPr lang="fr-FR" sz="13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fr-FR" sz="1300" dirty="0">
                <a:solidFill>
                  <a:schemeClr val="tx2"/>
                </a:solidFill>
              </a:rPr>
              <a:t>V/S</a:t>
            </a:r>
          </a:p>
          <a:p>
            <a:pPr marL="0" indent="0">
              <a:buNone/>
            </a:pPr>
            <a:endParaRPr lang="fr-FR" sz="13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fr-FR" sz="1300" dirty="0">
                <a:solidFill>
                  <a:schemeClr val="tx2"/>
                </a:solidFill>
              </a:rPr>
              <a:t>Des départements souvent sous dotés en infrastructures de santé </a:t>
            </a:r>
          </a:p>
          <a:p>
            <a:pPr marL="0" indent="0">
              <a:buNone/>
            </a:pPr>
            <a:r>
              <a:rPr lang="fr-FR" sz="1300" dirty="0">
                <a:solidFill>
                  <a:schemeClr val="tx2"/>
                </a:solidFill>
              </a:rPr>
              <a:t>Et pour certains d’entre eux des problématiques de territoires enclavés (déserts médicaux)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00" b="1" dirty="0">
                <a:solidFill>
                  <a:schemeClr val="tx2"/>
                </a:solidFill>
              </a:rPr>
              <a:t>Les associations = des relais de proximité essentiels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1300" dirty="0">
                <a:solidFill>
                  <a:schemeClr val="tx2"/>
                </a:solidFill>
              </a:rPr>
              <a:t> lutter contre les déserts médicaux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1300" dirty="0">
                <a:solidFill>
                  <a:schemeClr val="tx2"/>
                </a:solidFill>
              </a:rPr>
              <a:t> développer des actions de « niche », et adaptées aux spécificités </a:t>
            </a:r>
          </a:p>
          <a:p>
            <a:pPr marL="0" indent="0">
              <a:buNone/>
            </a:pPr>
            <a:endParaRPr lang="fr-FR" sz="13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fr-FR" sz="13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20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2B3D8063-7018-04F8-BB97-EDE182B57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" y="1123092"/>
            <a:ext cx="4649097" cy="4371974"/>
          </a:xfrm>
        </p:spPr>
        <p:txBody>
          <a:bodyPr>
            <a:normAutofit/>
          </a:bodyPr>
          <a:lstStyle/>
          <a:p>
            <a:pPr algn="ctr"/>
            <a:r>
              <a:rPr lang="fr-FR" sz="3200" dirty="0">
                <a:solidFill>
                  <a:schemeClr val="tx2"/>
                </a:solidFill>
              </a:rPr>
              <a:t>Les DROM </a:t>
            </a:r>
            <a:br>
              <a:rPr lang="fr-FR" sz="3600" dirty="0">
                <a:solidFill>
                  <a:schemeClr val="tx2"/>
                </a:solidFill>
              </a:rPr>
            </a:br>
            <a:br>
              <a:rPr lang="fr-FR" sz="3600" dirty="0">
                <a:solidFill>
                  <a:schemeClr val="tx2"/>
                </a:solidFill>
              </a:rPr>
            </a:br>
            <a:r>
              <a:rPr lang="fr-FR" sz="2400" dirty="0">
                <a:solidFill>
                  <a:schemeClr val="tx2"/>
                </a:solidFill>
              </a:rPr>
              <a:t> </a:t>
            </a:r>
            <a:r>
              <a:rPr lang="fr-FR" sz="3600" dirty="0">
                <a:solidFill>
                  <a:schemeClr val="tx2"/>
                </a:solidFill>
              </a:rPr>
              <a:t>Territoires </a:t>
            </a:r>
            <a:r>
              <a:rPr lang="fr-FR" sz="4000" dirty="0">
                <a:solidFill>
                  <a:schemeClr val="tx2"/>
                </a:solidFill>
              </a:rPr>
              <a:t>d’exception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DBAF97-F51B-A754-AC0C-A703D39A7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8116" y="109501"/>
            <a:ext cx="6871546" cy="648162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fr-FR" sz="1600" dirty="0">
              <a:solidFill>
                <a:schemeClr val="tx2"/>
              </a:solidFill>
            </a:endParaRPr>
          </a:p>
          <a:p>
            <a:r>
              <a:rPr lang="fr-FR" sz="1800" dirty="0">
                <a:solidFill>
                  <a:schemeClr val="tx2"/>
                </a:solidFill>
              </a:rPr>
              <a:t>L’Etat dans les DROM : des exceptions au droit français </a:t>
            </a:r>
          </a:p>
          <a:p>
            <a:pPr marL="0" indent="0">
              <a:buNone/>
            </a:pPr>
            <a:r>
              <a:rPr lang="fr-FR" sz="1800" dirty="0">
                <a:solidFill>
                  <a:schemeClr val="tx2"/>
                </a:solidFill>
              </a:rPr>
              <a:t>    Une application du droit français </a:t>
            </a:r>
          </a:p>
          <a:p>
            <a:pPr marL="0" indent="0">
              <a:buNone/>
            </a:pPr>
            <a:r>
              <a:rPr lang="fr-FR" sz="1800" dirty="0">
                <a:solidFill>
                  <a:schemeClr val="tx2"/>
                </a:solidFill>
              </a:rPr>
              <a:t>    parfois à rebours du concept d’universalisme</a:t>
            </a:r>
          </a:p>
          <a:p>
            <a:pPr marL="0" indent="0">
              <a:buNone/>
            </a:pPr>
            <a:endParaRPr lang="fr-FR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fr-FR" sz="1800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tx2"/>
                </a:solidFill>
              </a:rPr>
              <a:t>Exceptionnalité et innovation des DROM</a:t>
            </a:r>
          </a:p>
          <a:p>
            <a:pPr marL="269875" indent="0">
              <a:buNone/>
            </a:pPr>
            <a:r>
              <a:rPr lang="fr-FR" sz="1800" dirty="0">
                <a:solidFill>
                  <a:schemeClr val="tx2"/>
                </a:solidFill>
              </a:rPr>
              <a:t>Des territoires d’expérimentations </a:t>
            </a:r>
          </a:p>
          <a:p>
            <a:pPr marL="269875" indent="0">
              <a:buNone/>
            </a:pPr>
            <a:r>
              <a:rPr lang="fr-FR" sz="1800" dirty="0">
                <a:solidFill>
                  <a:schemeClr val="tx2"/>
                </a:solidFill>
              </a:rPr>
              <a:t>Des innovations qui vont impactées positivement </a:t>
            </a:r>
          </a:p>
          <a:p>
            <a:pPr marL="269875" indent="0">
              <a:buNone/>
            </a:pPr>
            <a:r>
              <a:rPr lang="fr-FR" sz="1800" dirty="0">
                <a:solidFill>
                  <a:schemeClr val="tx2"/>
                </a:solidFill>
              </a:rPr>
              <a:t>les politiques de santé publiques nationales (la médiation).</a:t>
            </a:r>
          </a:p>
        </p:txBody>
      </p:sp>
    </p:spTree>
    <p:extLst>
      <p:ext uri="{BB962C8B-B14F-4D97-AF65-F5344CB8AC3E}">
        <p14:creationId xmlns:p14="http://schemas.microsoft.com/office/powerpoint/2010/main" val="2820556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11585" y="753273"/>
            <a:ext cx="6198457" cy="784785"/>
          </a:xfrm>
        </p:spPr>
        <p:txBody>
          <a:bodyPr anchor="b">
            <a:normAutofit fontScale="90000"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Analyses territoriales &amp; enjeux</a:t>
            </a:r>
            <a:br>
              <a:rPr lang="fr-FR" sz="3600" dirty="0">
                <a:solidFill>
                  <a:schemeClr val="tx2"/>
                </a:solidFill>
              </a:rPr>
            </a:br>
            <a:r>
              <a:rPr lang="fr-FR" sz="2000" dirty="0">
                <a:solidFill>
                  <a:schemeClr val="tx2"/>
                </a:solidFill>
              </a:rPr>
              <a:t>(contextes géo, socio démographiques)</a:t>
            </a:r>
            <a:endParaRPr lang="fr-FR" sz="3600" dirty="0">
              <a:solidFill>
                <a:schemeClr val="tx2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3921CD-DDE5-4B57-8FDF-B37ADE4ED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1219" y="3985"/>
            <a:ext cx="9747620" cy="6858000"/>
            <a:chOff x="1318434" y="36937"/>
            <a:chExt cx="9747620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4CBEDF6-7B5F-471F-AF99-301A23748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D43DB10-4F84-47C2-8170-CB9EED8667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F35C7A0-1526-4D97-BCD8-91B3576E3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009574A-38B7-43A8-A925-1FB54C6B1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A3AAA50-DE22-4E5D-9064-A37786C59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55954" y="1670537"/>
            <a:ext cx="5709721" cy="4818185"/>
          </a:xfrm>
        </p:spPr>
        <p:txBody>
          <a:bodyPr anchor="t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tx2"/>
                </a:solidFill>
              </a:rPr>
              <a:t>similitudes</a:t>
            </a:r>
            <a:r>
              <a:rPr lang="fr-FR" sz="1600" dirty="0">
                <a:solidFill>
                  <a:schemeClr val="tx2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sz="1600" dirty="0">
                <a:solidFill>
                  <a:schemeClr val="tx2"/>
                </a:solidFill>
              </a:rPr>
              <a:t>Précarité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sz="1600" dirty="0">
                <a:solidFill>
                  <a:schemeClr val="tx2"/>
                </a:solidFill>
              </a:rPr>
              <a:t>Migration (un coin d’Europe dans des zones géographiques assez pauvres,  « désirs d’horizon »)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sz="1600" dirty="0">
                <a:solidFill>
                  <a:schemeClr val="tx2"/>
                </a:solidFill>
              </a:rPr>
              <a:t>Offre éducative restreinte / parcours scolaires complexifiés par la distance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sz="1600" dirty="0">
                <a:solidFill>
                  <a:schemeClr val="tx2"/>
                </a:solidFill>
              </a:rPr>
              <a:t>Diversité : Multiculturalisme et multilinguisme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sz="1600" dirty="0">
                <a:solidFill>
                  <a:schemeClr val="tx2"/>
                </a:solidFill>
              </a:rPr>
              <a:t>Territoires enclavés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sz="1600" dirty="0">
                <a:solidFill>
                  <a:schemeClr val="tx2"/>
                </a:solidFill>
              </a:rPr>
              <a:t>Thématiques d’attention : </a:t>
            </a:r>
          </a:p>
          <a:p>
            <a:pPr marL="457200" lvl="1" indent="0">
              <a:buNone/>
            </a:pPr>
            <a:r>
              <a:rPr lang="fr-FR" sz="1600" dirty="0">
                <a:solidFill>
                  <a:schemeClr val="tx2"/>
                </a:solidFill>
              </a:rPr>
              <a:t>	Violences sexuelles &amp; minorités sexuelles  (VBG)</a:t>
            </a:r>
          </a:p>
          <a:p>
            <a:pPr marL="457200" lvl="1" indent="0">
              <a:buNone/>
            </a:pPr>
            <a:r>
              <a:rPr lang="fr-FR" sz="1600" dirty="0">
                <a:solidFill>
                  <a:schemeClr val="tx2"/>
                </a:solidFill>
              </a:rPr>
              <a:t>	Précarité, genre et droit des enfants</a:t>
            </a:r>
          </a:p>
          <a:p>
            <a:pPr marL="457200" lvl="1" indent="0">
              <a:buNone/>
            </a:pPr>
            <a:endParaRPr lang="fr-FR" sz="1400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chemeClr val="tx2"/>
                </a:solidFill>
              </a:rPr>
              <a:t>Spécificités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sz="1600" dirty="0">
                <a:solidFill>
                  <a:schemeClr val="tx2"/>
                </a:solidFill>
              </a:rPr>
              <a:t>Population jeune V/S vieillissante (Martinique)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sz="1600" dirty="0">
                <a:solidFill>
                  <a:schemeClr val="tx2"/>
                </a:solidFill>
              </a:rPr>
              <a:t>Natalité + (1</a:t>
            </a:r>
            <a:r>
              <a:rPr lang="fr-FR" sz="1600" baseline="30000" dirty="0">
                <a:solidFill>
                  <a:schemeClr val="tx2"/>
                </a:solidFill>
              </a:rPr>
              <a:t>ère</a:t>
            </a:r>
            <a:r>
              <a:rPr lang="fr-FR" sz="1600" dirty="0">
                <a:solidFill>
                  <a:schemeClr val="tx2"/>
                </a:solidFill>
              </a:rPr>
              <a:t> &amp; 2</a:t>
            </a:r>
            <a:r>
              <a:rPr lang="fr-FR" sz="1600" baseline="30000" dirty="0">
                <a:solidFill>
                  <a:schemeClr val="tx2"/>
                </a:solidFill>
              </a:rPr>
              <a:t>ème</a:t>
            </a:r>
            <a:r>
              <a:rPr lang="fr-FR" sz="1600" dirty="0">
                <a:solidFill>
                  <a:schemeClr val="tx2"/>
                </a:solidFill>
              </a:rPr>
              <a:t> maternité de France)</a:t>
            </a:r>
          </a:p>
          <a:p>
            <a:pPr marL="457200" lvl="1" indent="0">
              <a:buNone/>
            </a:pPr>
            <a:r>
              <a:rPr lang="fr-FR" sz="1400" dirty="0">
                <a:solidFill>
                  <a:schemeClr val="tx2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572A76-ACEA-570D-6149-1DAE69E224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4205" b="15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A4A364B-D6C8-B2E2-A994-EDB1D43D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180" y="182568"/>
            <a:ext cx="10515600" cy="602029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Publics et vulnérabilités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865A771A-DD80-93B3-A496-016D87877E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6858010"/>
              </p:ext>
            </p:extLst>
          </p:nvPr>
        </p:nvGraphicFramePr>
        <p:xfrm>
          <a:off x="199868" y="784596"/>
          <a:ext cx="11852224" cy="6073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87357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730160D-28AE-630F-9081-6E6F96F29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fr-FR" sz="5200"/>
              <a:t>Approches &amp; Méthodologies d’action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718F8DB9-D830-BC20-4A45-621DDDE17B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768205"/>
              </p:ext>
            </p:extLst>
          </p:nvPr>
        </p:nvGraphicFramePr>
        <p:xfrm>
          <a:off x="494675" y="1828800"/>
          <a:ext cx="11332564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681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7BDD930-0E65-490A-9CE5-554C357C44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A912C67-99A1-4956-8F68-1846C2177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7D5989C-D659-4799-0C23-4208D9E7C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55" y="457200"/>
            <a:ext cx="4227839" cy="2380023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chemeClr val="tx2"/>
                </a:solidFill>
              </a:rPr>
              <a:t>Besoins </a:t>
            </a:r>
            <a:br>
              <a:rPr lang="fr-FR" sz="3600" dirty="0">
                <a:solidFill>
                  <a:schemeClr val="tx2"/>
                </a:solidFill>
              </a:rPr>
            </a:br>
            <a:r>
              <a:rPr lang="fr-FR" sz="3600" dirty="0">
                <a:solidFill>
                  <a:schemeClr val="tx2"/>
                </a:solidFill>
              </a:rPr>
              <a:t>&amp; offres locales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CC12D4-255C-216B-3EC9-04DE762EA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3956" y="1019908"/>
            <a:ext cx="7220489" cy="503513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2000" dirty="0">
                <a:solidFill>
                  <a:schemeClr val="tx2"/>
                </a:solidFill>
              </a:rPr>
              <a:t>Dans un contexte </a:t>
            </a:r>
          </a:p>
          <a:p>
            <a:pPr marL="457200" lvl="1" indent="0">
              <a:buNone/>
            </a:pPr>
            <a:r>
              <a:rPr lang="fr-FR" sz="1600" dirty="0">
                <a:solidFill>
                  <a:schemeClr val="tx2"/>
                </a:solidFill>
              </a:rPr>
              <a:t>de vulnérabilités </a:t>
            </a:r>
          </a:p>
          <a:p>
            <a:pPr marL="457200" lvl="1" indent="0">
              <a:buNone/>
            </a:pPr>
            <a:r>
              <a:rPr lang="fr-FR" sz="1600" dirty="0">
                <a:solidFill>
                  <a:schemeClr val="tx2"/>
                </a:solidFill>
              </a:rPr>
              <a:t>de structuration de l’offre insuffisante / couverture territoriale</a:t>
            </a:r>
          </a:p>
          <a:p>
            <a:pPr marL="457200" lvl="1" indent="0">
              <a:buNone/>
            </a:pPr>
            <a:endParaRPr lang="fr-FR" sz="1600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chemeClr val="tx2"/>
                </a:solidFill>
              </a:rPr>
              <a:t>La place et le rôle des associations sont primordiaux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chemeClr val="tx2"/>
                </a:solidFill>
              </a:rPr>
              <a:t>Elles permettent de renforcer l’offre de proximité</a:t>
            </a:r>
          </a:p>
          <a:p>
            <a:pPr marL="0" indent="0">
              <a:buNone/>
            </a:pPr>
            <a:endParaRPr lang="fr-FR" sz="2000" i="1" dirty="0">
              <a:solidFill>
                <a:schemeClr val="tx2"/>
              </a:solidFill>
            </a:endParaRPr>
          </a:p>
          <a:p>
            <a:r>
              <a:rPr lang="fr-FR" sz="2000" dirty="0">
                <a:solidFill>
                  <a:schemeClr val="tx2"/>
                </a:solidFill>
              </a:rPr>
              <a:t>Des acteurs de première ligne</a:t>
            </a:r>
          </a:p>
          <a:p>
            <a:r>
              <a:rPr lang="fr-FR" sz="2000" dirty="0">
                <a:solidFill>
                  <a:schemeClr val="tx2"/>
                </a:solidFill>
              </a:rPr>
              <a:t>Une approche  globale / complexité des situations</a:t>
            </a:r>
          </a:p>
          <a:p>
            <a:r>
              <a:rPr lang="fr-FR" sz="2000" dirty="0">
                <a:solidFill>
                  <a:schemeClr val="tx2"/>
                </a:solidFill>
              </a:rPr>
              <a:t>Approche communautaire  / multiculturelle et </a:t>
            </a:r>
            <a:r>
              <a:rPr lang="fr-FR" sz="2000" dirty="0" err="1">
                <a:solidFill>
                  <a:schemeClr val="tx2"/>
                </a:solidFill>
              </a:rPr>
              <a:t>multilinguiste</a:t>
            </a:r>
            <a:r>
              <a:rPr lang="fr-FR" sz="2000" dirty="0">
                <a:solidFill>
                  <a:schemeClr val="tx2"/>
                </a:solidFill>
              </a:rPr>
              <a:t> (créoles, français...) </a:t>
            </a:r>
          </a:p>
          <a:p>
            <a:r>
              <a:rPr lang="fr-FR" sz="2000" dirty="0">
                <a:solidFill>
                  <a:schemeClr val="tx2"/>
                </a:solidFill>
              </a:rPr>
              <a:t>Accompagnement à la santé /déterminants sociaux de santé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1500" i="1" dirty="0">
              <a:solidFill>
                <a:schemeClr val="tx2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69E5994-073E-4708-B3E6-43BFED0CE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381784" y="4178643"/>
            <a:ext cx="3061444" cy="2297267"/>
            <a:chOff x="-305" y="-1"/>
            <a:chExt cx="3832880" cy="2876136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32F818D-9087-4691-AABA-465619A0C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8B7668A-5C96-4FB9-BFA9-38094EB87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F4F95BD-8661-4C45-94E3-CF3159BF4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85BBF8A-E2FB-47F6-A60F-4FB855D50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Puzzle blanc avec une pièce rouge">
            <a:extLst>
              <a:ext uri="{FF2B5EF4-FFF2-40B4-BE49-F238E27FC236}">
                <a16:creationId xmlns:a16="http://schemas.microsoft.com/office/drawing/2014/main" id="{558F9A62-17D9-9A0D-CBE8-DFE318EDA8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94" r="26431"/>
          <a:stretch/>
        </p:blipFill>
        <p:spPr>
          <a:xfrm>
            <a:off x="1860776" y="2412111"/>
            <a:ext cx="2606753" cy="3217333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D81D498-EAA8-40F3-8230-AE4DEDA38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906190" y="0"/>
            <a:ext cx="3282247" cy="2837712"/>
            <a:chOff x="-305" y="-4155"/>
            <a:chExt cx="2514948" cy="2174333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62F2402-5879-41A3-ACEC-6D2811BA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BD41895-A230-4959-97BA-80F516383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670BD54-10A6-4092-9E32-647B2F870D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C2B9A82-4826-4BF4-A16E-0B005FE76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5908673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2239</TotalTime>
  <Words>1284</Words>
  <Application>Microsoft Office PowerPoint</Application>
  <PresentationFormat>Grand écran</PresentationFormat>
  <Paragraphs>228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7" baseType="lpstr">
      <vt:lpstr>Meiryo</vt:lpstr>
      <vt:lpstr>Arial</vt:lpstr>
      <vt:lpstr>Avenir Book</vt:lpstr>
      <vt:lpstr>Bradley Hand ITC</vt:lpstr>
      <vt:lpstr>Calibri</vt:lpstr>
      <vt:lpstr>Calibri Light</vt:lpstr>
      <vt:lpstr>Wingdings</vt:lpstr>
      <vt:lpstr>Thème Office</vt:lpstr>
      <vt:lpstr>Les départements et régions d’Outre-Mer &amp;  Sidaction</vt:lpstr>
      <vt:lpstr>SIDACTION</vt:lpstr>
      <vt:lpstr>SA PHILOSOPHIE D’ACTION</vt:lpstr>
      <vt:lpstr>L’épidémie VIH et contexte dans les DROM</vt:lpstr>
      <vt:lpstr>Les DROM    Territoires d’exception</vt:lpstr>
      <vt:lpstr>Analyses territoriales &amp; enjeux (contextes géo, socio démographiques)</vt:lpstr>
      <vt:lpstr>Publics et vulnérabilités</vt:lpstr>
      <vt:lpstr>Approches &amp; Méthodologies d’action</vt:lpstr>
      <vt:lpstr>Besoins  &amp; offres locales </vt:lpstr>
      <vt:lpstr>Présentation PowerPoint</vt:lpstr>
      <vt:lpstr>Présentation PowerPoint</vt:lpstr>
      <vt:lpstr>Présentation PowerPoint</vt:lpstr>
      <vt:lpstr>Les éléments socio-culturels d’interêt pour le VIH  QUELS PARTAGES ENTRE LES TERRITOIRES ?  </vt:lpstr>
      <vt:lpstr>Place &amp; rôle des associations  dans la coordination des parcours  de santé</vt:lpstr>
      <vt:lpstr>Acteurs de première ligne pour quels enjeux ? </vt:lpstr>
      <vt:lpstr>des partages  de savoirs,  d’expériences,  et d’idées...</vt:lpstr>
      <vt:lpstr>Soutien &amp; transversalité</vt:lpstr>
      <vt:lpstr>QUESTION DE TEMPS  Résultats des actions, quelle valorisation ?</vt:lpstr>
      <vt:lpstr>Merci  &amp;  Au plaisir de pouvoir échanger avec vous  f.viaud@sidaction.org +331.53.26.45.82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Anaïs MIT</dc:creator>
  <cp:lastModifiedBy>Frédérique Viaud</cp:lastModifiedBy>
  <cp:revision>86</cp:revision>
  <dcterms:created xsi:type="dcterms:W3CDTF">2021-06-14T15:50:18Z</dcterms:created>
  <dcterms:modified xsi:type="dcterms:W3CDTF">2023-06-14T15:11:38Z</dcterms:modified>
</cp:coreProperties>
</file>